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7" r:id="rId1"/>
  </p:sldMasterIdLst>
  <p:notesMasterIdLst>
    <p:notesMasterId r:id="rId8"/>
  </p:notesMasterIdLst>
  <p:sldIdLst>
    <p:sldId id="256" r:id="rId2"/>
    <p:sldId id="264" r:id="rId3"/>
    <p:sldId id="263" r:id="rId4"/>
    <p:sldId id="265" r:id="rId5"/>
    <p:sldId id="260" r:id="rId6"/>
    <p:sldId id="266" r:id="rId7"/>
  </p:sldIdLst>
  <p:sldSz cx="7556500"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323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E0F15A91-0A38-4DC6-BEEC-0E992C7DDBB8}" type="datetimeFigureOut">
              <a:rPr lang="en-IN" smtClean="0"/>
              <a:t>30-10-2024</a:t>
            </a:fld>
            <a:endParaRPr lang="en-IN"/>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68702D67-A20B-454D-9DD4-4472AD643020}" type="slidenum">
              <a:rPr lang="en-IN" smtClean="0"/>
              <a:t>‹#›</a:t>
            </a:fld>
            <a:endParaRPr lang="en-IN"/>
          </a:p>
        </p:txBody>
      </p:sp>
    </p:spTree>
    <p:extLst>
      <p:ext uri="{BB962C8B-B14F-4D97-AF65-F5344CB8AC3E}">
        <p14:creationId xmlns:p14="http://schemas.microsoft.com/office/powerpoint/2010/main" val="346025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702D67-A20B-454D-9DD4-4472AD643020}" type="slidenum">
              <a:rPr lang="en-IN" smtClean="0"/>
              <a:t>5</a:t>
            </a:fld>
            <a:endParaRPr lang="en-IN"/>
          </a:p>
        </p:txBody>
      </p:sp>
    </p:spTree>
    <p:extLst>
      <p:ext uri="{BB962C8B-B14F-4D97-AF65-F5344CB8AC3E}">
        <p14:creationId xmlns:p14="http://schemas.microsoft.com/office/powerpoint/2010/main" val="1495725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Title 1"/>
          <p:cNvSpPr>
            <a:spLocks noGrp="1"/>
          </p:cNvSpPr>
          <p:nvPr>
            <p:ph type="ctrTitle"/>
          </p:nvPr>
        </p:nvSpPr>
        <p:spPr>
          <a:xfrm>
            <a:off x="755650" y="2811976"/>
            <a:ext cx="6045200" cy="2845798"/>
          </a:xfrm>
        </p:spPr>
        <p:txBody>
          <a:bodyPr anchor="b">
            <a:normAutofit/>
          </a:bodyPr>
          <a:lstStyle>
            <a:lvl1pPr algn="l">
              <a:defRPr sz="4958"/>
            </a:lvl1pPr>
          </a:lstStyle>
          <a:p>
            <a:r>
              <a:rPr lang="en-US"/>
              <a:t>Click to edit Master title style</a:t>
            </a:r>
            <a:endParaRPr lang="en-US" dirty="0"/>
          </a:p>
        </p:txBody>
      </p:sp>
      <p:sp>
        <p:nvSpPr>
          <p:cNvPr id="3" name="Subtitle 2"/>
          <p:cNvSpPr>
            <a:spLocks noGrp="1"/>
          </p:cNvSpPr>
          <p:nvPr>
            <p:ph type="subTitle" idx="1"/>
          </p:nvPr>
        </p:nvSpPr>
        <p:spPr>
          <a:xfrm>
            <a:off x="755650" y="5663543"/>
            <a:ext cx="6045200" cy="1069340"/>
          </a:xfrm>
        </p:spPr>
        <p:txBody>
          <a:bodyPr>
            <a:normAutofit/>
          </a:bodyPr>
          <a:lstStyle>
            <a:lvl1pPr marL="0" indent="0" algn="l">
              <a:buNone/>
              <a:defRPr sz="1653"/>
            </a:lvl1pPr>
            <a:lvl2pPr marL="377830" indent="0" algn="ctr">
              <a:buNone/>
              <a:defRPr sz="1653"/>
            </a:lvl2pPr>
            <a:lvl3pPr marL="755660" indent="0" algn="ctr">
              <a:buNone/>
              <a:defRPr sz="1488"/>
            </a:lvl3pPr>
            <a:lvl4pPr marL="1133490" indent="0" algn="ctr">
              <a:buNone/>
              <a:defRPr sz="1322"/>
            </a:lvl4pPr>
            <a:lvl5pPr marL="1511320" indent="0" algn="ctr">
              <a:buNone/>
              <a:defRPr sz="1322"/>
            </a:lvl5pPr>
            <a:lvl6pPr marL="1889150" indent="0" algn="ctr">
              <a:buNone/>
              <a:defRPr sz="1322"/>
            </a:lvl6pPr>
            <a:lvl7pPr marL="2266980" indent="0" algn="ctr">
              <a:buNone/>
              <a:defRPr sz="1322"/>
            </a:lvl7pPr>
            <a:lvl8pPr marL="2644811" indent="0" algn="ctr">
              <a:buNone/>
              <a:defRPr sz="1322"/>
            </a:lvl8pPr>
            <a:lvl9pPr marL="3022641" indent="0" algn="ctr">
              <a:buNone/>
              <a:defRPr sz="1322"/>
            </a:lvl9pPr>
          </a:lstStyle>
          <a:p>
            <a:r>
              <a:rPr lang="en-US"/>
              <a:t>Click to edit Master subtitle style</a:t>
            </a:r>
            <a:endParaRPr lang="en-US" dirty="0"/>
          </a:p>
        </p:txBody>
      </p:sp>
      <p:sp>
        <p:nvSpPr>
          <p:cNvPr id="4" name="Date Placeholder 3"/>
          <p:cNvSpPr>
            <a:spLocks noGrp="1"/>
          </p:cNvSpPr>
          <p:nvPr>
            <p:ph type="dt" sz="half" idx="10"/>
          </p:nvPr>
        </p:nvSpPr>
        <p:spPr>
          <a:xfrm>
            <a:off x="4902280" y="6741996"/>
            <a:ext cx="1898570" cy="569325"/>
          </a:xfrm>
        </p:spPr>
        <p:txBody>
          <a:bodyPr/>
          <a:lstStyle/>
          <a:p>
            <a:fld id="{1D8BD707-D9CF-40AE-B4C6-C98DA3205C09}" type="datetimeFigureOut">
              <a:rPr lang="en-US" smtClean="0"/>
              <a:t>10/30/2024</a:t>
            </a:fld>
            <a:endParaRPr lang="en-US"/>
          </a:p>
        </p:txBody>
      </p:sp>
      <p:sp>
        <p:nvSpPr>
          <p:cNvPr id="5" name="Footer Placeholder 4"/>
          <p:cNvSpPr>
            <a:spLocks noGrp="1"/>
          </p:cNvSpPr>
          <p:nvPr>
            <p:ph type="ftr" sz="quarter" idx="11"/>
          </p:nvPr>
        </p:nvSpPr>
        <p:spPr>
          <a:xfrm>
            <a:off x="755650" y="6741997"/>
            <a:ext cx="4033282"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12"/>
          </p:nvPr>
        </p:nvSpPr>
        <p:spPr>
          <a:xfrm>
            <a:off x="5006181" y="2231093"/>
            <a:ext cx="1794669"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49449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169" y="7324404"/>
            <a:ext cx="6575148" cy="1277587"/>
          </a:xfrm>
        </p:spPr>
        <p:txBody>
          <a:bodyPr anchor="b"/>
          <a:lstStyle>
            <a:lvl1pPr algn="l">
              <a:defRPr sz="2644"/>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168" y="1523451"/>
            <a:ext cx="6570007" cy="5312353"/>
          </a:xfrm>
        </p:spPr>
        <p:txBody>
          <a:bodyPr anchor="t"/>
          <a:lstStyle>
            <a:lvl1pPr marL="0" indent="0">
              <a:buNone/>
              <a:defRPr sz="2644"/>
            </a:lvl1pPr>
            <a:lvl2pPr marL="377830" indent="0">
              <a:buNone/>
              <a:defRPr sz="2314"/>
            </a:lvl2pPr>
            <a:lvl3pPr marL="755660" indent="0">
              <a:buNone/>
              <a:defRPr sz="1983"/>
            </a:lvl3pPr>
            <a:lvl4pPr marL="1133490" indent="0">
              <a:buNone/>
              <a:defRPr sz="1653"/>
            </a:lvl4pPr>
            <a:lvl5pPr marL="1511320" indent="0">
              <a:buNone/>
              <a:defRPr sz="1653"/>
            </a:lvl5pPr>
            <a:lvl6pPr marL="1889150" indent="0">
              <a:buNone/>
              <a:defRPr sz="1653"/>
            </a:lvl6pPr>
            <a:lvl7pPr marL="2266980" indent="0">
              <a:buNone/>
              <a:defRPr sz="1653"/>
            </a:lvl7pPr>
            <a:lvl8pPr marL="2644811" indent="0">
              <a:buNone/>
              <a:defRPr sz="1653"/>
            </a:lvl8pPr>
            <a:lvl9pPr marL="3022641"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491173" y="8601991"/>
            <a:ext cx="6574155" cy="1164648"/>
          </a:xfrm>
        </p:spPr>
        <p:txBody>
          <a:bodyPr/>
          <a:lstStyle>
            <a:lvl1pPr marL="0" indent="0" algn="l">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607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Title 1"/>
          <p:cNvSpPr>
            <a:spLocks noGrp="1"/>
          </p:cNvSpPr>
          <p:nvPr>
            <p:ph type="title"/>
          </p:nvPr>
        </p:nvSpPr>
        <p:spPr>
          <a:xfrm>
            <a:off x="491173" y="1174954"/>
            <a:ext cx="6574155" cy="4369773"/>
          </a:xfrm>
        </p:spPr>
        <p:txBody>
          <a:bodyPr anchor="ctr"/>
          <a:lstStyle>
            <a:lvl1pPr algn="l">
              <a:defRPr sz="2644"/>
            </a:lvl1pPr>
          </a:lstStyle>
          <a:p>
            <a:r>
              <a:rPr lang="en-US"/>
              <a:t>Click to edit Master title style</a:t>
            </a:r>
            <a:endParaRPr lang="en-US" dirty="0"/>
          </a:p>
        </p:txBody>
      </p:sp>
      <p:sp>
        <p:nvSpPr>
          <p:cNvPr id="4" name="Text Placeholder 3"/>
          <p:cNvSpPr>
            <a:spLocks noGrp="1"/>
          </p:cNvSpPr>
          <p:nvPr>
            <p:ph type="body" sz="half" idx="2"/>
          </p:nvPr>
        </p:nvSpPr>
        <p:spPr>
          <a:xfrm>
            <a:off x="566738" y="5689946"/>
            <a:ext cx="6423025" cy="2075143"/>
          </a:xfrm>
        </p:spPr>
        <p:txBody>
          <a:bodyPr anchor="ct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a:xfrm>
            <a:off x="4596521" y="594080"/>
            <a:ext cx="1804114" cy="569325"/>
          </a:xfrm>
        </p:spPr>
        <p:txBody>
          <a:bodyPr/>
          <a:lstStyle>
            <a:lvl1pPr algn="r">
              <a:defRPr/>
            </a:lvl1p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a:xfrm>
            <a:off x="491173" y="594080"/>
            <a:ext cx="3992000"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a:xfrm>
            <a:off x="6513982" y="594080"/>
            <a:ext cx="551345"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19169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Title 1"/>
          <p:cNvSpPr>
            <a:spLocks noGrp="1"/>
          </p:cNvSpPr>
          <p:nvPr>
            <p:ph type="title"/>
          </p:nvPr>
        </p:nvSpPr>
        <p:spPr>
          <a:xfrm>
            <a:off x="634957" y="1174955"/>
            <a:ext cx="6291836" cy="4297683"/>
          </a:xfrm>
        </p:spPr>
        <p:txBody>
          <a:bodyPr anchor="ctr"/>
          <a:lstStyle>
            <a:lvl1pPr algn="l">
              <a:defRPr sz="2644"/>
            </a:lvl1pPr>
          </a:lstStyle>
          <a:p>
            <a:r>
              <a:rPr lang="en-US"/>
              <a:t>Click to edit Master title style</a:t>
            </a:r>
            <a:endParaRPr lang="en-US" dirty="0"/>
          </a:p>
        </p:txBody>
      </p:sp>
      <p:sp>
        <p:nvSpPr>
          <p:cNvPr id="12" name="Text Placeholder 3"/>
          <p:cNvSpPr>
            <a:spLocks noGrp="1"/>
          </p:cNvSpPr>
          <p:nvPr>
            <p:ph type="body" sz="half" idx="13"/>
          </p:nvPr>
        </p:nvSpPr>
        <p:spPr>
          <a:xfrm>
            <a:off x="808125" y="5472639"/>
            <a:ext cx="5945498" cy="693002"/>
          </a:xfrm>
        </p:spPr>
        <p:txBody>
          <a:bodyPr anchor="t">
            <a:normAutofit/>
          </a:bodyPr>
          <a:lstStyle>
            <a:lvl1pPr marL="0" indent="0">
              <a:buNone/>
              <a:defRPr sz="1157"/>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4" name="Text Placeholder 3"/>
          <p:cNvSpPr>
            <a:spLocks noGrp="1"/>
          </p:cNvSpPr>
          <p:nvPr>
            <p:ph type="body" sz="half" idx="2"/>
          </p:nvPr>
        </p:nvSpPr>
        <p:spPr>
          <a:xfrm>
            <a:off x="566738" y="6509280"/>
            <a:ext cx="6428274" cy="1280565"/>
          </a:xfrm>
        </p:spPr>
        <p:txBody>
          <a:bodyPr anchor="ctr">
            <a:normAutofit/>
          </a:bodyP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a:xfrm>
            <a:off x="4596521" y="594080"/>
            <a:ext cx="1804114" cy="569325"/>
          </a:xfrm>
        </p:spPr>
        <p:txBody>
          <a:bodyPr/>
          <a:lstStyle>
            <a:lvl1pPr algn="r">
              <a:defRPr/>
            </a:lvl1p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a:xfrm>
            <a:off x="491173" y="591643"/>
            <a:ext cx="3992000"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a:xfrm>
            <a:off x="6513982" y="594080"/>
            <a:ext cx="551345" cy="569325"/>
          </a:xfrm>
        </p:spPr>
        <p:txBody>
          <a:bodyPr/>
          <a:lstStyle/>
          <a:p>
            <a:fld id="{B6F15528-21DE-4FAA-801E-634DDDAF4B2B}" type="slidenum">
              <a:rPr lang="en-IN" smtClean="0"/>
              <a:t>‹#›</a:t>
            </a:fld>
            <a:endParaRPr lang="en-IN"/>
          </a:p>
        </p:txBody>
      </p:sp>
      <p:sp>
        <p:nvSpPr>
          <p:cNvPr id="13" name="TextBox 12"/>
          <p:cNvSpPr txBox="1"/>
          <p:nvPr/>
        </p:nvSpPr>
        <p:spPr>
          <a:xfrm>
            <a:off x="191274" y="1259445"/>
            <a:ext cx="377825" cy="911817"/>
          </a:xfrm>
          <a:prstGeom prst="rect">
            <a:avLst/>
          </a:prstGeom>
        </p:spPr>
        <p:txBody>
          <a:bodyPr vert="horz" lIns="75565" tIns="37783" rIns="75565" bIns="3778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11" dirty="0">
                <a:solidFill>
                  <a:schemeClr val="tx1"/>
                </a:solidFill>
                <a:effectLst/>
              </a:rPr>
              <a:t>“</a:t>
            </a:r>
          </a:p>
        </p:txBody>
      </p:sp>
      <p:sp>
        <p:nvSpPr>
          <p:cNvPr id="14" name="TextBox 13"/>
          <p:cNvSpPr txBox="1"/>
          <p:nvPr/>
        </p:nvSpPr>
        <p:spPr>
          <a:xfrm>
            <a:off x="6732370" y="4711037"/>
            <a:ext cx="377825" cy="911817"/>
          </a:xfrm>
          <a:prstGeom prst="rect">
            <a:avLst/>
          </a:prstGeom>
        </p:spPr>
        <p:txBody>
          <a:bodyPr vert="horz" lIns="75565" tIns="37783" rIns="75565" bIns="37783"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11" dirty="0">
                <a:solidFill>
                  <a:schemeClr val="tx1"/>
                </a:solidFill>
                <a:effectLst/>
              </a:rPr>
              <a:t>”</a:t>
            </a:r>
          </a:p>
        </p:txBody>
      </p:sp>
    </p:spTree>
    <p:extLst>
      <p:ext uri="{BB962C8B-B14F-4D97-AF65-F5344CB8AC3E}">
        <p14:creationId xmlns:p14="http://schemas.microsoft.com/office/powerpoint/2010/main" val="1150088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Title 1"/>
          <p:cNvSpPr>
            <a:spLocks noGrp="1"/>
          </p:cNvSpPr>
          <p:nvPr>
            <p:ph type="title"/>
          </p:nvPr>
        </p:nvSpPr>
        <p:spPr>
          <a:xfrm>
            <a:off x="566738" y="1753703"/>
            <a:ext cx="6424993" cy="3916602"/>
          </a:xfrm>
        </p:spPr>
        <p:txBody>
          <a:bodyPr anchor="b"/>
          <a:lstStyle>
            <a:lvl1pPr algn="l">
              <a:defRPr sz="2644"/>
            </a:lvl1pPr>
          </a:lstStyle>
          <a:p>
            <a:r>
              <a:rPr lang="en-US"/>
              <a:t>Click to edit Master title style</a:t>
            </a:r>
            <a:endParaRPr lang="en-US" dirty="0"/>
          </a:p>
        </p:txBody>
      </p:sp>
      <p:sp>
        <p:nvSpPr>
          <p:cNvPr id="4" name="Text Placeholder 3"/>
          <p:cNvSpPr>
            <a:spLocks noGrp="1"/>
          </p:cNvSpPr>
          <p:nvPr>
            <p:ph type="body" sz="half" idx="2"/>
          </p:nvPr>
        </p:nvSpPr>
        <p:spPr>
          <a:xfrm>
            <a:off x="566731" y="5688671"/>
            <a:ext cx="6424023" cy="1559080"/>
          </a:xfrm>
        </p:spPr>
        <p:txBody>
          <a:bodyPr anchor="t"/>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a:xfrm>
            <a:off x="4596521" y="590779"/>
            <a:ext cx="1804114" cy="569325"/>
          </a:xfrm>
        </p:spPr>
        <p:txBody>
          <a:bodyPr/>
          <a:lstStyle>
            <a:lvl1pPr algn="r">
              <a:defRPr/>
            </a:lvl1p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a:xfrm>
            <a:off x="491173" y="590779"/>
            <a:ext cx="3992000"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a:xfrm>
            <a:off x="6513982" y="594080"/>
            <a:ext cx="551345"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8926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794670" y="1188156"/>
            <a:ext cx="5270658" cy="20330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491173" y="3433614"/>
            <a:ext cx="2115820" cy="962562"/>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8" name="Text Placeholder 3"/>
          <p:cNvSpPr>
            <a:spLocks noGrp="1"/>
          </p:cNvSpPr>
          <p:nvPr>
            <p:ph type="body" sz="half" idx="15"/>
          </p:nvPr>
        </p:nvSpPr>
        <p:spPr>
          <a:xfrm>
            <a:off x="491173" y="4528969"/>
            <a:ext cx="2115820" cy="5237675"/>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9" name="Text Placeholder 4"/>
          <p:cNvSpPr>
            <a:spLocks noGrp="1"/>
          </p:cNvSpPr>
          <p:nvPr>
            <p:ph type="body" sz="quarter" idx="3"/>
          </p:nvPr>
        </p:nvSpPr>
        <p:spPr>
          <a:xfrm>
            <a:off x="2728932" y="3432449"/>
            <a:ext cx="2115820" cy="976929"/>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10" name="Text Placeholder 3"/>
          <p:cNvSpPr>
            <a:spLocks noGrp="1"/>
          </p:cNvSpPr>
          <p:nvPr>
            <p:ph type="body" sz="half" idx="16"/>
          </p:nvPr>
        </p:nvSpPr>
        <p:spPr>
          <a:xfrm>
            <a:off x="2727729" y="4528195"/>
            <a:ext cx="2115820" cy="5238444"/>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11" name="Text Placeholder 4"/>
          <p:cNvSpPr>
            <a:spLocks noGrp="1"/>
          </p:cNvSpPr>
          <p:nvPr>
            <p:ph type="body" sz="quarter" idx="13"/>
          </p:nvPr>
        </p:nvSpPr>
        <p:spPr>
          <a:xfrm>
            <a:off x="4949507" y="3419247"/>
            <a:ext cx="2115820" cy="976929"/>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12" name="Text Placeholder 3"/>
          <p:cNvSpPr>
            <a:spLocks noGrp="1"/>
          </p:cNvSpPr>
          <p:nvPr>
            <p:ph type="body" sz="half" idx="17"/>
          </p:nvPr>
        </p:nvSpPr>
        <p:spPr>
          <a:xfrm>
            <a:off x="4949508" y="4528969"/>
            <a:ext cx="2115820" cy="5237675"/>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10/30/2024</a:t>
            </a:fld>
            <a:endParaRPr lang="en-US"/>
          </a:p>
        </p:txBody>
      </p:sp>
      <p:sp>
        <p:nvSpPr>
          <p:cNvPr id="4" name="Footer Placeholder 3"/>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64861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794670" y="1188156"/>
            <a:ext cx="5274001" cy="201986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491173" y="6413764"/>
            <a:ext cx="2115820" cy="1064608"/>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20" name="Picture Placeholder 2"/>
          <p:cNvSpPr>
            <a:spLocks noGrp="1" noChangeAspect="1"/>
          </p:cNvSpPr>
          <p:nvPr>
            <p:ph type="pic" idx="15"/>
          </p:nvPr>
        </p:nvSpPr>
        <p:spPr>
          <a:xfrm>
            <a:off x="491173" y="3635756"/>
            <a:ext cx="2115820" cy="2350271"/>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322"/>
            </a:lvl1pPr>
            <a:lvl2pPr marL="377830" indent="0">
              <a:buNone/>
              <a:defRPr sz="1322"/>
            </a:lvl2pPr>
            <a:lvl3pPr marL="755660" indent="0">
              <a:buNone/>
              <a:defRPr sz="1322"/>
            </a:lvl3pPr>
            <a:lvl4pPr marL="1133490" indent="0">
              <a:buNone/>
              <a:defRPr sz="1322"/>
            </a:lvl4pPr>
            <a:lvl5pPr marL="1511320" indent="0">
              <a:buNone/>
              <a:defRPr sz="1322"/>
            </a:lvl5pPr>
            <a:lvl6pPr marL="1889150" indent="0">
              <a:buNone/>
              <a:defRPr sz="1322"/>
            </a:lvl6pPr>
            <a:lvl7pPr marL="2266980" indent="0">
              <a:buNone/>
              <a:defRPr sz="1322"/>
            </a:lvl7pPr>
            <a:lvl8pPr marL="2644811" indent="0">
              <a:buNone/>
              <a:defRPr sz="1322"/>
            </a:lvl8pPr>
            <a:lvl9pPr marL="3022641" indent="0">
              <a:buNone/>
              <a:defRPr sz="1322"/>
            </a:lvl9pPr>
          </a:lstStyle>
          <a:p>
            <a:r>
              <a:rPr lang="en-US"/>
              <a:t>Click icon to add picture</a:t>
            </a:r>
            <a:endParaRPr lang="en-US" dirty="0"/>
          </a:p>
        </p:txBody>
      </p:sp>
      <p:sp>
        <p:nvSpPr>
          <p:cNvPr id="21" name="Text Placeholder 3"/>
          <p:cNvSpPr>
            <a:spLocks noGrp="1"/>
          </p:cNvSpPr>
          <p:nvPr>
            <p:ph type="body" sz="half" idx="18"/>
          </p:nvPr>
        </p:nvSpPr>
        <p:spPr>
          <a:xfrm>
            <a:off x="491173" y="7478369"/>
            <a:ext cx="2115820" cy="2288271"/>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22" name="Text Placeholder 4"/>
          <p:cNvSpPr>
            <a:spLocks noGrp="1"/>
          </p:cNvSpPr>
          <p:nvPr>
            <p:ph type="body" sz="quarter" idx="3"/>
          </p:nvPr>
        </p:nvSpPr>
        <p:spPr>
          <a:xfrm>
            <a:off x="2720367" y="6413764"/>
            <a:ext cx="2115820" cy="1064608"/>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23" name="Picture Placeholder 2"/>
          <p:cNvSpPr>
            <a:spLocks noGrp="1" noChangeAspect="1"/>
          </p:cNvSpPr>
          <p:nvPr>
            <p:ph type="pic" idx="21"/>
          </p:nvPr>
        </p:nvSpPr>
        <p:spPr>
          <a:xfrm>
            <a:off x="2720366" y="3635756"/>
            <a:ext cx="2115820" cy="2354266"/>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322"/>
            </a:lvl1pPr>
            <a:lvl2pPr marL="377830" indent="0">
              <a:buNone/>
              <a:defRPr sz="1322"/>
            </a:lvl2pPr>
            <a:lvl3pPr marL="755660" indent="0">
              <a:buNone/>
              <a:defRPr sz="1322"/>
            </a:lvl3pPr>
            <a:lvl4pPr marL="1133490" indent="0">
              <a:buNone/>
              <a:defRPr sz="1322"/>
            </a:lvl4pPr>
            <a:lvl5pPr marL="1511320" indent="0">
              <a:buNone/>
              <a:defRPr sz="1322"/>
            </a:lvl5pPr>
            <a:lvl6pPr marL="1889150" indent="0">
              <a:buNone/>
              <a:defRPr sz="1322"/>
            </a:lvl6pPr>
            <a:lvl7pPr marL="2266980" indent="0">
              <a:buNone/>
              <a:defRPr sz="1322"/>
            </a:lvl7pPr>
            <a:lvl8pPr marL="2644811" indent="0">
              <a:buNone/>
              <a:defRPr sz="1322"/>
            </a:lvl8pPr>
            <a:lvl9pPr marL="3022641" indent="0">
              <a:buNone/>
              <a:defRPr sz="1322"/>
            </a:lvl9pPr>
          </a:lstStyle>
          <a:p>
            <a:r>
              <a:rPr lang="en-US"/>
              <a:t>Click icon to add picture</a:t>
            </a:r>
            <a:endParaRPr lang="en-US" dirty="0"/>
          </a:p>
        </p:txBody>
      </p:sp>
      <p:sp>
        <p:nvSpPr>
          <p:cNvPr id="24" name="Text Placeholder 3"/>
          <p:cNvSpPr>
            <a:spLocks noGrp="1"/>
          </p:cNvSpPr>
          <p:nvPr>
            <p:ph type="body" sz="half" idx="19"/>
          </p:nvPr>
        </p:nvSpPr>
        <p:spPr>
          <a:xfrm>
            <a:off x="2719528" y="7478367"/>
            <a:ext cx="2115820" cy="2288271"/>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25" name="Text Placeholder 4"/>
          <p:cNvSpPr>
            <a:spLocks noGrp="1"/>
          </p:cNvSpPr>
          <p:nvPr>
            <p:ph type="body" sz="quarter" idx="13"/>
          </p:nvPr>
        </p:nvSpPr>
        <p:spPr>
          <a:xfrm>
            <a:off x="4952850" y="6413764"/>
            <a:ext cx="2115820" cy="1064608"/>
          </a:xfrm>
        </p:spPr>
        <p:txBody>
          <a:bodyPr anchor="b">
            <a:noAutofit/>
          </a:bodyPr>
          <a:lstStyle>
            <a:lvl1pPr marL="0" indent="0">
              <a:buNone/>
              <a:defRPr sz="1983"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26" name="Picture Placeholder 2"/>
          <p:cNvSpPr>
            <a:spLocks noGrp="1" noChangeAspect="1"/>
          </p:cNvSpPr>
          <p:nvPr>
            <p:ph type="pic" idx="22"/>
          </p:nvPr>
        </p:nvSpPr>
        <p:spPr>
          <a:xfrm>
            <a:off x="4952849" y="3635758"/>
            <a:ext cx="2115820" cy="2352796"/>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322"/>
            </a:lvl1pPr>
            <a:lvl2pPr marL="377830" indent="0">
              <a:buNone/>
              <a:defRPr sz="1322"/>
            </a:lvl2pPr>
            <a:lvl3pPr marL="755660" indent="0">
              <a:buNone/>
              <a:defRPr sz="1322"/>
            </a:lvl3pPr>
            <a:lvl4pPr marL="1133490" indent="0">
              <a:buNone/>
              <a:defRPr sz="1322"/>
            </a:lvl4pPr>
            <a:lvl5pPr marL="1511320" indent="0">
              <a:buNone/>
              <a:defRPr sz="1322"/>
            </a:lvl5pPr>
            <a:lvl6pPr marL="1889150" indent="0">
              <a:buNone/>
              <a:defRPr sz="1322"/>
            </a:lvl6pPr>
            <a:lvl7pPr marL="2266980" indent="0">
              <a:buNone/>
              <a:defRPr sz="1322"/>
            </a:lvl7pPr>
            <a:lvl8pPr marL="2644811" indent="0">
              <a:buNone/>
              <a:defRPr sz="1322"/>
            </a:lvl8pPr>
            <a:lvl9pPr marL="3022641" indent="0">
              <a:buNone/>
              <a:defRPr sz="1322"/>
            </a:lvl9pPr>
          </a:lstStyle>
          <a:p>
            <a:r>
              <a:rPr lang="en-US"/>
              <a:t>Click icon to add picture</a:t>
            </a:r>
            <a:endParaRPr lang="en-US" dirty="0"/>
          </a:p>
        </p:txBody>
      </p:sp>
      <p:sp>
        <p:nvSpPr>
          <p:cNvPr id="27" name="Text Placeholder 3"/>
          <p:cNvSpPr>
            <a:spLocks noGrp="1"/>
          </p:cNvSpPr>
          <p:nvPr>
            <p:ph type="body" sz="half" idx="20"/>
          </p:nvPr>
        </p:nvSpPr>
        <p:spPr>
          <a:xfrm>
            <a:off x="4952773" y="7478364"/>
            <a:ext cx="2115820" cy="2288271"/>
          </a:xfrm>
        </p:spPr>
        <p:txBody>
          <a:bodyPr anchor="t">
            <a:normAutofit/>
          </a:bodyPr>
          <a:lstStyle>
            <a:lvl1pPr marL="0" indent="0">
              <a:buNone/>
              <a:defRPr sz="1157"/>
            </a:lvl1pPr>
            <a:lvl2pPr marL="377830" indent="0">
              <a:buNone/>
              <a:defRPr sz="992"/>
            </a:lvl2pPr>
            <a:lvl3pPr marL="755660" indent="0">
              <a:buNone/>
              <a:defRPr sz="826"/>
            </a:lvl3pPr>
            <a:lvl4pPr marL="1133490" indent="0">
              <a:buNone/>
              <a:defRPr sz="744"/>
            </a:lvl4pPr>
            <a:lvl5pPr marL="1511320" indent="0">
              <a:buNone/>
              <a:defRPr sz="744"/>
            </a:lvl5pPr>
            <a:lvl6pPr marL="1889150" indent="0">
              <a:buNone/>
              <a:defRPr sz="744"/>
            </a:lvl6pPr>
            <a:lvl7pPr marL="2266980" indent="0">
              <a:buNone/>
              <a:defRPr sz="744"/>
            </a:lvl7pPr>
            <a:lvl8pPr marL="2644811" indent="0">
              <a:buNone/>
              <a:defRPr sz="744"/>
            </a:lvl8pPr>
            <a:lvl9pPr marL="3022641" indent="0">
              <a:buNone/>
              <a:defRPr sz="744"/>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10/30/2024</a:t>
            </a:fld>
            <a:endParaRPr lang="en-US"/>
          </a:p>
        </p:txBody>
      </p:sp>
      <p:sp>
        <p:nvSpPr>
          <p:cNvPr id="4" name="Footer Placeholder 3"/>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56275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91173" y="3421888"/>
            <a:ext cx="6574155" cy="63447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10/30/2024</a:t>
            </a:fld>
            <a:endParaRPr lang="en-US"/>
          </a:p>
        </p:txBody>
      </p:sp>
      <p:sp>
        <p:nvSpPr>
          <p:cNvPr id="5" name="Footer Placeholder 4"/>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75373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Vertical Title 1"/>
          <p:cNvSpPr>
            <a:spLocks noGrp="1"/>
          </p:cNvSpPr>
          <p:nvPr>
            <p:ph type="title" orient="vert"/>
          </p:nvPr>
        </p:nvSpPr>
        <p:spPr>
          <a:xfrm>
            <a:off x="5790168" y="1165053"/>
            <a:ext cx="1275159" cy="662478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91173" y="1163404"/>
            <a:ext cx="5188098" cy="66264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96521" y="594080"/>
            <a:ext cx="1804114" cy="569325"/>
          </a:xfrm>
        </p:spPr>
        <p:txBody>
          <a:bodyPr/>
          <a:lstStyle>
            <a:lvl1pPr algn="r">
              <a:defRPr/>
            </a:lvl1pPr>
          </a:lstStyle>
          <a:p>
            <a:fld id="{1D8BD707-D9CF-40AE-B4C6-C98DA3205C09}" type="datetimeFigureOut">
              <a:rPr lang="en-US" smtClean="0"/>
              <a:t>10/30/2024</a:t>
            </a:fld>
            <a:endParaRPr lang="en-US"/>
          </a:p>
        </p:txBody>
      </p:sp>
      <p:sp>
        <p:nvSpPr>
          <p:cNvPr id="5" name="Footer Placeholder 4"/>
          <p:cNvSpPr>
            <a:spLocks noGrp="1"/>
          </p:cNvSpPr>
          <p:nvPr>
            <p:ph type="ftr" sz="quarter" idx="11"/>
          </p:nvPr>
        </p:nvSpPr>
        <p:spPr>
          <a:xfrm>
            <a:off x="491173" y="594080"/>
            <a:ext cx="3992000"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12"/>
          </p:nvPr>
        </p:nvSpPr>
        <p:spPr>
          <a:xfrm>
            <a:off x="6513982" y="594080"/>
            <a:ext cx="551345"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92408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10/30/2024</a:t>
            </a:fld>
            <a:endParaRPr lang="en-US"/>
          </a:p>
        </p:txBody>
      </p:sp>
      <p:sp>
        <p:nvSpPr>
          <p:cNvPr id="5" name="Footer Placeholder 4"/>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5379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89844"/>
            <a:ext cx="7556500" cy="2903556"/>
          </a:xfrm>
          <a:prstGeom prst="rect">
            <a:avLst/>
          </a:prstGeom>
        </p:spPr>
      </p:pic>
      <p:sp>
        <p:nvSpPr>
          <p:cNvPr id="2" name="Title 1"/>
          <p:cNvSpPr>
            <a:spLocks noGrp="1"/>
          </p:cNvSpPr>
          <p:nvPr>
            <p:ph type="title"/>
          </p:nvPr>
        </p:nvSpPr>
        <p:spPr>
          <a:xfrm>
            <a:off x="491173" y="1174956"/>
            <a:ext cx="6574155" cy="4368943"/>
          </a:xfrm>
        </p:spPr>
        <p:txBody>
          <a:bodyPr anchor="b">
            <a:normAutofit/>
          </a:bodyPr>
          <a:lstStyle>
            <a:lvl1pPr algn="r">
              <a:defRPr sz="3306"/>
            </a:lvl1pPr>
          </a:lstStyle>
          <a:p>
            <a:r>
              <a:rPr lang="en-US"/>
              <a:t>Click to edit Master title style</a:t>
            </a:r>
            <a:endParaRPr lang="en-US" dirty="0"/>
          </a:p>
        </p:txBody>
      </p:sp>
      <p:sp>
        <p:nvSpPr>
          <p:cNvPr id="3" name="Text Placeholder 2"/>
          <p:cNvSpPr>
            <a:spLocks noGrp="1"/>
          </p:cNvSpPr>
          <p:nvPr>
            <p:ph type="body" idx="1"/>
          </p:nvPr>
        </p:nvSpPr>
        <p:spPr>
          <a:xfrm>
            <a:off x="491173" y="5678395"/>
            <a:ext cx="6574156" cy="2111446"/>
          </a:xfrm>
        </p:spPr>
        <p:txBody>
          <a:bodyPr>
            <a:normAutofit/>
          </a:bodyPr>
          <a:lstStyle>
            <a:lvl1pPr marL="0" indent="0" algn="r">
              <a:buNone/>
              <a:defRPr sz="1818">
                <a:solidFill>
                  <a:schemeClr val="tx1">
                    <a:tint val="75000"/>
                  </a:schemeClr>
                </a:solidFill>
              </a:defRPr>
            </a:lvl1pPr>
            <a:lvl2pPr marL="377830" indent="0">
              <a:buNone/>
              <a:defRPr sz="1653">
                <a:solidFill>
                  <a:schemeClr val="tx1">
                    <a:tint val="75000"/>
                  </a:schemeClr>
                </a:solidFill>
              </a:defRPr>
            </a:lvl2pPr>
            <a:lvl3pPr marL="755660" indent="0">
              <a:buNone/>
              <a:defRPr sz="1488">
                <a:solidFill>
                  <a:schemeClr val="tx1">
                    <a:tint val="75000"/>
                  </a:schemeClr>
                </a:solidFill>
              </a:defRPr>
            </a:lvl3pPr>
            <a:lvl4pPr marL="1133490" indent="0">
              <a:buNone/>
              <a:defRPr sz="1322">
                <a:solidFill>
                  <a:schemeClr val="tx1">
                    <a:tint val="75000"/>
                  </a:schemeClr>
                </a:solidFill>
              </a:defRPr>
            </a:lvl4pPr>
            <a:lvl5pPr marL="1511320" indent="0">
              <a:buNone/>
              <a:defRPr sz="1322">
                <a:solidFill>
                  <a:schemeClr val="tx1">
                    <a:tint val="75000"/>
                  </a:schemeClr>
                </a:solidFill>
              </a:defRPr>
            </a:lvl5pPr>
            <a:lvl6pPr marL="1889150" indent="0">
              <a:buNone/>
              <a:defRPr sz="1322">
                <a:solidFill>
                  <a:schemeClr val="tx1">
                    <a:tint val="75000"/>
                  </a:schemeClr>
                </a:solidFill>
              </a:defRPr>
            </a:lvl6pPr>
            <a:lvl7pPr marL="2266980" indent="0">
              <a:buNone/>
              <a:defRPr sz="1322">
                <a:solidFill>
                  <a:schemeClr val="tx1">
                    <a:tint val="75000"/>
                  </a:schemeClr>
                </a:solidFill>
              </a:defRPr>
            </a:lvl7pPr>
            <a:lvl8pPr marL="2644811" indent="0">
              <a:buNone/>
              <a:defRPr sz="1322">
                <a:solidFill>
                  <a:schemeClr val="tx1">
                    <a:tint val="75000"/>
                  </a:schemeClr>
                </a:solidFill>
              </a:defRPr>
            </a:lvl8pPr>
            <a:lvl9pPr marL="3022641" indent="0">
              <a:buNone/>
              <a:defRPr sz="132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96521" y="594080"/>
            <a:ext cx="1804114" cy="569325"/>
          </a:xfrm>
        </p:spPr>
        <p:txBody>
          <a:bodyPr/>
          <a:lstStyle>
            <a:lvl1pPr algn="r">
              <a:defRPr/>
            </a:lvl1pPr>
          </a:lstStyle>
          <a:p>
            <a:fld id="{1D8BD707-D9CF-40AE-B4C6-C98DA3205C09}" type="datetimeFigureOut">
              <a:rPr lang="en-US" smtClean="0"/>
              <a:t>10/30/2024</a:t>
            </a:fld>
            <a:endParaRPr lang="en-US"/>
          </a:p>
        </p:txBody>
      </p:sp>
      <p:sp>
        <p:nvSpPr>
          <p:cNvPr id="5" name="Footer Placeholder 4"/>
          <p:cNvSpPr>
            <a:spLocks noGrp="1"/>
          </p:cNvSpPr>
          <p:nvPr>
            <p:ph type="ftr" sz="quarter" idx="11"/>
          </p:nvPr>
        </p:nvSpPr>
        <p:spPr>
          <a:xfrm>
            <a:off x="491173" y="594080"/>
            <a:ext cx="3992000" cy="569325"/>
          </a:xfrm>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12"/>
          </p:nvPr>
        </p:nvSpPr>
        <p:spPr>
          <a:xfrm>
            <a:off x="6513983" y="594080"/>
            <a:ext cx="551344"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7927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91173" y="3421888"/>
            <a:ext cx="3231659" cy="6344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36179" y="3421888"/>
            <a:ext cx="3229148" cy="6344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12422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94669" y="1188156"/>
            <a:ext cx="5270659" cy="201986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8696" y="3405114"/>
            <a:ext cx="3044135" cy="1284692"/>
          </a:xfrm>
        </p:spPr>
        <p:txBody>
          <a:bodyPr anchor="b">
            <a:normAutofit/>
          </a:bodyPr>
          <a:lstStyle>
            <a:lvl1pPr marL="0" indent="0">
              <a:buNone/>
              <a:defRPr sz="2314"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4" name="Content Placeholder 3"/>
          <p:cNvSpPr>
            <a:spLocks noGrp="1"/>
          </p:cNvSpPr>
          <p:nvPr>
            <p:ph sz="half" idx="2"/>
          </p:nvPr>
        </p:nvSpPr>
        <p:spPr>
          <a:xfrm>
            <a:off x="491172" y="4884641"/>
            <a:ext cx="3231659" cy="488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023703" y="3405114"/>
            <a:ext cx="3041624" cy="1284692"/>
          </a:xfrm>
        </p:spPr>
        <p:txBody>
          <a:bodyPr anchor="b">
            <a:normAutofit/>
          </a:bodyPr>
          <a:lstStyle>
            <a:lvl1pPr marL="0" indent="0">
              <a:buNone/>
              <a:defRPr sz="2314" b="0">
                <a:solidFill>
                  <a:schemeClr val="tx1"/>
                </a:solidFill>
              </a:defRPr>
            </a:lvl1pPr>
            <a:lvl2pPr marL="377830" indent="0">
              <a:buNone/>
              <a:defRPr sz="1653" b="1"/>
            </a:lvl2pPr>
            <a:lvl3pPr marL="755660" indent="0">
              <a:buNone/>
              <a:defRPr sz="1488" b="1"/>
            </a:lvl3pPr>
            <a:lvl4pPr marL="1133490" indent="0">
              <a:buNone/>
              <a:defRPr sz="1322" b="1"/>
            </a:lvl4pPr>
            <a:lvl5pPr marL="1511320" indent="0">
              <a:buNone/>
              <a:defRPr sz="1322" b="1"/>
            </a:lvl5pPr>
            <a:lvl6pPr marL="1889150" indent="0">
              <a:buNone/>
              <a:defRPr sz="1322" b="1"/>
            </a:lvl6pPr>
            <a:lvl7pPr marL="2266980" indent="0">
              <a:buNone/>
              <a:defRPr sz="1322" b="1"/>
            </a:lvl7pPr>
            <a:lvl8pPr marL="2644811" indent="0">
              <a:buNone/>
              <a:defRPr sz="1322" b="1"/>
            </a:lvl8pPr>
            <a:lvl9pPr marL="3022641" indent="0">
              <a:buNone/>
              <a:defRPr sz="1322" b="1"/>
            </a:lvl9pPr>
          </a:lstStyle>
          <a:p>
            <a:pPr lvl="0"/>
            <a:r>
              <a:rPr lang="en-US"/>
              <a:t>Click to edit Master text styles</a:t>
            </a:r>
          </a:p>
        </p:txBody>
      </p:sp>
      <p:sp>
        <p:nvSpPr>
          <p:cNvPr id="6" name="Content Placeholder 5"/>
          <p:cNvSpPr>
            <a:spLocks noGrp="1"/>
          </p:cNvSpPr>
          <p:nvPr>
            <p:ph sz="quarter" idx="4"/>
          </p:nvPr>
        </p:nvSpPr>
        <p:spPr>
          <a:xfrm>
            <a:off x="3836179" y="4884641"/>
            <a:ext cx="3229148" cy="488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10/30/2024</a:t>
            </a:fld>
            <a:endParaRPr lang="en-US"/>
          </a:p>
        </p:txBody>
      </p:sp>
      <p:sp>
        <p:nvSpPr>
          <p:cNvPr id="8" name="Footer Placeholder 7"/>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76158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10/30/2024</a:t>
            </a:fld>
            <a:endParaRPr lang="en-US"/>
          </a:p>
        </p:txBody>
      </p:sp>
      <p:sp>
        <p:nvSpPr>
          <p:cNvPr id="4" name="Footer Placeholder 3"/>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7584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10/30/2024</a:t>
            </a:fld>
            <a:endParaRPr lang="en-US"/>
          </a:p>
        </p:txBody>
      </p:sp>
      <p:sp>
        <p:nvSpPr>
          <p:cNvPr id="3" name="Footer Placeholder 2"/>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7913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172" y="2376311"/>
            <a:ext cx="2550319" cy="2495127"/>
          </a:xfrm>
        </p:spPr>
        <p:txBody>
          <a:bodyPr anchor="b"/>
          <a:lstStyle>
            <a:lvl1pPr algn="l">
              <a:defRPr sz="2644"/>
            </a:lvl1pPr>
          </a:lstStyle>
          <a:p>
            <a:r>
              <a:rPr lang="en-US"/>
              <a:t>Click to edit Master title style</a:t>
            </a:r>
            <a:endParaRPr lang="en-US" dirty="0"/>
          </a:p>
        </p:txBody>
      </p:sp>
      <p:sp>
        <p:nvSpPr>
          <p:cNvPr id="3" name="Content Placeholder 2"/>
          <p:cNvSpPr>
            <a:spLocks noGrp="1"/>
          </p:cNvSpPr>
          <p:nvPr>
            <p:ph idx="1"/>
          </p:nvPr>
        </p:nvSpPr>
        <p:spPr>
          <a:xfrm>
            <a:off x="3211513" y="1164393"/>
            <a:ext cx="3853815" cy="860224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91172" y="4871438"/>
            <a:ext cx="2550319" cy="4895201"/>
          </a:xfrm>
        </p:spPr>
        <p:txBody>
          <a:bodyP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9676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1172" y="2376311"/>
            <a:ext cx="3368138" cy="2495127"/>
          </a:xfrm>
        </p:spPr>
        <p:txBody>
          <a:bodyPr anchor="b"/>
          <a:lstStyle>
            <a:lvl1pPr algn="l">
              <a:defRPr sz="2644"/>
            </a:lvl1pPr>
          </a:lstStyle>
          <a:p>
            <a:r>
              <a:rPr lang="en-US"/>
              <a:t>Click to edit Master title style</a:t>
            </a:r>
            <a:endParaRPr lang="en-US" dirty="0"/>
          </a:p>
        </p:txBody>
      </p:sp>
      <p:sp>
        <p:nvSpPr>
          <p:cNvPr id="3" name="Picture Placeholder 2"/>
          <p:cNvSpPr>
            <a:spLocks noGrp="1" noChangeAspect="1"/>
          </p:cNvSpPr>
          <p:nvPr>
            <p:ph type="pic" idx="1"/>
          </p:nvPr>
        </p:nvSpPr>
        <p:spPr>
          <a:xfrm>
            <a:off x="4030732" y="1171381"/>
            <a:ext cx="3036346" cy="8595258"/>
          </a:xfrm>
        </p:spPr>
        <p:txBody>
          <a:bodyPr anchor="t"/>
          <a:lstStyle>
            <a:lvl1pPr marL="0" indent="0">
              <a:buNone/>
              <a:defRPr sz="2644"/>
            </a:lvl1pPr>
            <a:lvl2pPr marL="377830" indent="0">
              <a:buNone/>
              <a:defRPr sz="2314"/>
            </a:lvl2pPr>
            <a:lvl3pPr marL="755660" indent="0">
              <a:buNone/>
              <a:defRPr sz="1983"/>
            </a:lvl3pPr>
            <a:lvl4pPr marL="1133490" indent="0">
              <a:buNone/>
              <a:defRPr sz="1653"/>
            </a:lvl4pPr>
            <a:lvl5pPr marL="1511320" indent="0">
              <a:buNone/>
              <a:defRPr sz="1653"/>
            </a:lvl5pPr>
            <a:lvl6pPr marL="1889150" indent="0">
              <a:buNone/>
              <a:defRPr sz="1653"/>
            </a:lvl6pPr>
            <a:lvl7pPr marL="2266980" indent="0">
              <a:buNone/>
              <a:defRPr sz="1653"/>
            </a:lvl7pPr>
            <a:lvl8pPr marL="2644811" indent="0">
              <a:buNone/>
              <a:defRPr sz="1653"/>
            </a:lvl8pPr>
            <a:lvl9pPr marL="3022641"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491172" y="4871438"/>
            <a:ext cx="3368138" cy="4895201"/>
          </a:xfrm>
        </p:spPr>
        <p:txBody>
          <a:bodyPr/>
          <a:lstStyle>
            <a:lvl1pPr marL="0" indent="0">
              <a:buNone/>
              <a:defRPr sz="1322"/>
            </a:lvl1pPr>
            <a:lvl2pPr marL="377830" indent="0">
              <a:buNone/>
              <a:defRPr sz="1157"/>
            </a:lvl2pPr>
            <a:lvl3pPr marL="755660" indent="0">
              <a:buNone/>
              <a:defRPr sz="992"/>
            </a:lvl3pPr>
            <a:lvl4pPr marL="1133490" indent="0">
              <a:buNone/>
              <a:defRPr sz="826"/>
            </a:lvl4pPr>
            <a:lvl5pPr marL="1511320" indent="0">
              <a:buNone/>
              <a:defRPr sz="826"/>
            </a:lvl5pPr>
            <a:lvl6pPr marL="1889150" indent="0">
              <a:buNone/>
              <a:defRPr sz="826"/>
            </a:lvl6pPr>
            <a:lvl7pPr marL="2266980" indent="0">
              <a:buNone/>
              <a:defRPr sz="826"/>
            </a:lvl7pPr>
            <a:lvl8pPr marL="2644811" indent="0">
              <a:buNone/>
              <a:defRPr sz="826"/>
            </a:lvl8pPr>
            <a:lvl9pPr marL="3022641" indent="0">
              <a:buNone/>
              <a:defRPr sz="826"/>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10/30/2024</a:t>
            </a:fld>
            <a:endParaRPr lang="en-US"/>
          </a:p>
        </p:txBody>
      </p:sp>
      <p:sp>
        <p:nvSpPr>
          <p:cNvPr id="6" name="Footer Placeholder 5"/>
          <p:cNvSpPr>
            <a:spLocks noGrp="1"/>
          </p:cNvSpPr>
          <p:nvPr>
            <p:ph type="ftr" sz="quarter" idx="11"/>
          </p:nvPr>
        </p:nvSpPr>
        <p:spPr/>
        <p:txBody>
          <a:body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64382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7556500" cy="1685696"/>
          </a:xfrm>
          <a:prstGeom prst="rect">
            <a:avLst/>
          </a:prstGeom>
        </p:spPr>
      </p:pic>
      <p:sp>
        <p:nvSpPr>
          <p:cNvPr id="2" name="Title Placeholder 1"/>
          <p:cNvSpPr>
            <a:spLocks noGrp="1"/>
          </p:cNvSpPr>
          <p:nvPr>
            <p:ph type="title"/>
          </p:nvPr>
        </p:nvSpPr>
        <p:spPr>
          <a:xfrm>
            <a:off x="1794669" y="1191856"/>
            <a:ext cx="5270659" cy="201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1173" y="3421888"/>
            <a:ext cx="6574155" cy="63447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98996" y="9911200"/>
            <a:ext cx="1766332" cy="569325"/>
          </a:xfrm>
          <a:prstGeom prst="rect">
            <a:avLst/>
          </a:prstGeom>
        </p:spPr>
        <p:txBody>
          <a:bodyPr vert="horz" lIns="91440" tIns="45720" rIns="91440" bIns="45720" rtlCol="0" anchor="ctr"/>
          <a:lstStyle>
            <a:lvl1pPr algn="r">
              <a:defRPr sz="868">
                <a:solidFill>
                  <a:schemeClr val="tx1">
                    <a:tint val="75000"/>
                  </a:schemeClr>
                </a:solidFill>
              </a:defRPr>
            </a:lvl1pPr>
          </a:lstStyle>
          <a:p>
            <a:fld id="{1D8BD707-D9CF-40AE-B4C6-C98DA3205C09}" type="datetimeFigureOut">
              <a:rPr lang="en-US" smtClean="0"/>
              <a:t>10/30/2024</a:t>
            </a:fld>
            <a:endParaRPr lang="en-US"/>
          </a:p>
        </p:txBody>
      </p:sp>
      <p:sp>
        <p:nvSpPr>
          <p:cNvPr id="5" name="Footer Placeholder 4"/>
          <p:cNvSpPr>
            <a:spLocks noGrp="1"/>
          </p:cNvSpPr>
          <p:nvPr>
            <p:ph type="ftr" sz="quarter" idx="3"/>
          </p:nvPr>
        </p:nvSpPr>
        <p:spPr>
          <a:xfrm>
            <a:off x="491172" y="9910412"/>
            <a:ext cx="4694476" cy="569325"/>
          </a:xfrm>
          <a:prstGeom prst="rect">
            <a:avLst/>
          </a:prstGeom>
        </p:spPr>
        <p:txBody>
          <a:bodyPr vert="horz" lIns="91440" tIns="45720" rIns="91440" bIns="45720" rtlCol="0" anchor="ctr"/>
          <a:lstStyle>
            <a:lvl1pPr algn="l">
              <a:defRPr sz="868">
                <a:solidFill>
                  <a:schemeClr val="tx1">
                    <a:tint val="75000"/>
                  </a:schemeClr>
                </a:solidFill>
              </a:defRPr>
            </a:lvl1pPr>
          </a:lstStyle>
          <a:p>
            <a:pPr marL="12700">
              <a:lnSpc>
                <a:spcPts val="1050"/>
              </a:lnSpc>
            </a:pPr>
            <a:r>
              <a:rPr lang="en-IN"/>
              <a:t>©</a:t>
            </a:r>
            <a:r>
              <a:rPr lang="en-IN" spc="-25"/>
              <a:t> </a:t>
            </a:r>
            <a:r>
              <a:rPr lang="en-IN"/>
              <a:t>2024</a:t>
            </a:r>
            <a:r>
              <a:rPr lang="en-IN" spc="-25"/>
              <a:t> </a:t>
            </a:r>
            <a:r>
              <a:rPr lang="en-IN"/>
              <a:t>all</a:t>
            </a:r>
            <a:r>
              <a:rPr lang="en-IN" spc="-20"/>
              <a:t> </a:t>
            </a:r>
            <a:r>
              <a:rPr lang="en-IN"/>
              <a:t>rights</a:t>
            </a:r>
            <a:r>
              <a:rPr lang="en-IN" spc="-15"/>
              <a:t> </a:t>
            </a:r>
            <a:r>
              <a:rPr lang="en-IN" spc="-10"/>
              <a:t>reserved</a:t>
            </a:r>
            <a:endParaRPr lang="en-IN" spc="-10" dirty="0"/>
          </a:p>
        </p:txBody>
      </p:sp>
      <p:sp>
        <p:nvSpPr>
          <p:cNvPr id="6" name="Slide Number Placeholder 5"/>
          <p:cNvSpPr>
            <a:spLocks noGrp="1"/>
          </p:cNvSpPr>
          <p:nvPr>
            <p:ph type="sldNum" sz="quarter" idx="4"/>
          </p:nvPr>
        </p:nvSpPr>
        <p:spPr>
          <a:xfrm>
            <a:off x="5431234" y="594080"/>
            <a:ext cx="1634093" cy="569325"/>
          </a:xfrm>
          <a:prstGeom prst="rect">
            <a:avLst/>
          </a:prstGeom>
        </p:spPr>
        <p:txBody>
          <a:bodyPr vert="horz" lIns="91440" tIns="45720" rIns="91440" bIns="45720" rtlCol="0" anchor="ctr"/>
          <a:lstStyle>
            <a:lvl1pPr algn="r">
              <a:defRPr sz="868">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4095356078"/>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r" defTabSz="755660" rtl="0" eaLnBrk="1" latinLnBrk="0" hangingPunct="1">
        <a:lnSpc>
          <a:spcPct val="90000"/>
        </a:lnSpc>
        <a:spcBef>
          <a:spcPct val="0"/>
        </a:spcBef>
        <a:buNone/>
        <a:defRPr sz="3306" kern="1200" cap="all" baseline="0">
          <a:solidFill>
            <a:schemeClr val="tx1"/>
          </a:solidFill>
          <a:latin typeface="+mj-lt"/>
          <a:ea typeface="+mj-ea"/>
          <a:cs typeface="+mj-cs"/>
        </a:defRPr>
      </a:lvl1pPr>
    </p:titleStyle>
    <p:bodyStyle>
      <a:lvl1pPr marL="188915" indent="-188915" algn="l" defTabSz="755660" rtl="0" eaLnBrk="1" latinLnBrk="0" hangingPunct="1">
        <a:lnSpc>
          <a:spcPct val="90000"/>
        </a:lnSpc>
        <a:spcBef>
          <a:spcPts val="826"/>
        </a:spcBef>
        <a:buFont typeface="Arial" panose="020B0604020202020204" pitchFamily="34" charset="0"/>
        <a:buChar char="•"/>
        <a:defRPr sz="1818" kern="1200">
          <a:solidFill>
            <a:schemeClr val="tx1"/>
          </a:solidFill>
          <a:latin typeface="+mn-lt"/>
          <a:ea typeface="+mn-ea"/>
          <a:cs typeface="+mn-cs"/>
        </a:defRPr>
      </a:lvl1pPr>
      <a:lvl2pPr marL="566745" indent="-188915" algn="l" defTabSz="755660"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2pPr>
      <a:lvl3pPr marL="944575" indent="-188915" algn="l" defTabSz="755660"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3pPr>
      <a:lvl4pPr marL="1322405"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4pPr>
      <a:lvl5pPr marL="1700235"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5pPr>
      <a:lvl6pPr marL="2078065"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6pPr>
      <a:lvl7pPr marL="2455896"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7pPr>
      <a:lvl8pPr marL="2833726"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8pPr>
      <a:lvl9pPr marL="3211556" indent="-188915" algn="l" defTabSz="755660" rtl="0" eaLnBrk="1" latinLnBrk="0" hangingPunct="1">
        <a:lnSpc>
          <a:spcPct val="90000"/>
        </a:lnSpc>
        <a:spcBef>
          <a:spcPts val="413"/>
        </a:spcBef>
        <a:buFont typeface="Arial" panose="020B0604020202020204" pitchFamily="34" charset="0"/>
        <a:buChar char="•"/>
        <a:defRPr sz="1322" kern="1200">
          <a:solidFill>
            <a:schemeClr val="tx1"/>
          </a:solidFill>
          <a:latin typeface="+mn-lt"/>
          <a:ea typeface="+mn-ea"/>
          <a:cs typeface="+mn-cs"/>
        </a:defRPr>
      </a:lvl9pPr>
    </p:bodyStyle>
    <p:otherStyle>
      <a:defPPr>
        <a:defRPr lang="en-US"/>
      </a:defPPr>
      <a:lvl1pPr marL="0" algn="l" defTabSz="755660" rtl="0" eaLnBrk="1" latinLnBrk="0" hangingPunct="1">
        <a:defRPr sz="1488" kern="1200">
          <a:solidFill>
            <a:schemeClr val="tx1"/>
          </a:solidFill>
          <a:latin typeface="+mn-lt"/>
          <a:ea typeface="+mn-ea"/>
          <a:cs typeface="+mn-cs"/>
        </a:defRPr>
      </a:lvl1pPr>
      <a:lvl2pPr marL="377830" algn="l" defTabSz="755660" rtl="0" eaLnBrk="1" latinLnBrk="0" hangingPunct="1">
        <a:defRPr sz="1488" kern="1200">
          <a:solidFill>
            <a:schemeClr val="tx1"/>
          </a:solidFill>
          <a:latin typeface="+mn-lt"/>
          <a:ea typeface="+mn-ea"/>
          <a:cs typeface="+mn-cs"/>
        </a:defRPr>
      </a:lvl2pPr>
      <a:lvl3pPr marL="755660" algn="l" defTabSz="755660" rtl="0" eaLnBrk="1" latinLnBrk="0" hangingPunct="1">
        <a:defRPr sz="1488" kern="1200">
          <a:solidFill>
            <a:schemeClr val="tx1"/>
          </a:solidFill>
          <a:latin typeface="+mn-lt"/>
          <a:ea typeface="+mn-ea"/>
          <a:cs typeface="+mn-cs"/>
        </a:defRPr>
      </a:lvl3pPr>
      <a:lvl4pPr marL="1133490" algn="l" defTabSz="755660" rtl="0" eaLnBrk="1" latinLnBrk="0" hangingPunct="1">
        <a:defRPr sz="1488" kern="1200">
          <a:solidFill>
            <a:schemeClr val="tx1"/>
          </a:solidFill>
          <a:latin typeface="+mn-lt"/>
          <a:ea typeface="+mn-ea"/>
          <a:cs typeface="+mn-cs"/>
        </a:defRPr>
      </a:lvl4pPr>
      <a:lvl5pPr marL="1511320" algn="l" defTabSz="755660" rtl="0" eaLnBrk="1" latinLnBrk="0" hangingPunct="1">
        <a:defRPr sz="1488" kern="1200">
          <a:solidFill>
            <a:schemeClr val="tx1"/>
          </a:solidFill>
          <a:latin typeface="+mn-lt"/>
          <a:ea typeface="+mn-ea"/>
          <a:cs typeface="+mn-cs"/>
        </a:defRPr>
      </a:lvl5pPr>
      <a:lvl6pPr marL="1889150" algn="l" defTabSz="755660" rtl="0" eaLnBrk="1" latinLnBrk="0" hangingPunct="1">
        <a:defRPr sz="1488" kern="1200">
          <a:solidFill>
            <a:schemeClr val="tx1"/>
          </a:solidFill>
          <a:latin typeface="+mn-lt"/>
          <a:ea typeface="+mn-ea"/>
          <a:cs typeface="+mn-cs"/>
        </a:defRPr>
      </a:lvl6pPr>
      <a:lvl7pPr marL="2266980" algn="l" defTabSz="755660" rtl="0" eaLnBrk="1" latinLnBrk="0" hangingPunct="1">
        <a:defRPr sz="1488" kern="1200">
          <a:solidFill>
            <a:schemeClr val="tx1"/>
          </a:solidFill>
          <a:latin typeface="+mn-lt"/>
          <a:ea typeface="+mn-ea"/>
          <a:cs typeface="+mn-cs"/>
        </a:defRPr>
      </a:lvl7pPr>
      <a:lvl8pPr marL="2644811" algn="l" defTabSz="755660" rtl="0" eaLnBrk="1" latinLnBrk="0" hangingPunct="1">
        <a:defRPr sz="1488" kern="1200">
          <a:solidFill>
            <a:schemeClr val="tx1"/>
          </a:solidFill>
          <a:latin typeface="+mn-lt"/>
          <a:ea typeface="+mn-ea"/>
          <a:cs typeface="+mn-cs"/>
        </a:defRPr>
      </a:lvl8pPr>
      <a:lvl9pPr marL="3022641" algn="l" defTabSz="755660"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9306" y="8616401"/>
            <a:ext cx="5526558" cy="2074457"/>
          </a:xfrm>
          <a:prstGeom prst="rect">
            <a:avLst/>
          </a:prstGeom>
        </p:spPr>
      </p:pic>
      <p:sp>
        <p:nvSpPr>
          <p:cNvPr id="4" name="object 4"/>
          <p:cNvSpPr txBox="1"/>
          <p:nvPr/>
        </p:nvSpPr>
        <p:spPr>
          <a:xfrm>
            <a:off x="4702149" y="7414303"/>
            <a:ext cx="2362200" cy="1236685"/>
          </a:xfrm>
          <a:prstGeom prst="rect">
            <a:avLst/>
          </a:prstGeom>
        </p:spPr>
        <p:txBody>
          <a:bodyPr vert="horz" wrap="square" lIns="0" tIns="134620" rIns="0" bIns="0" rtlCol="0">
            <a:spAutoFit/>
          </a:bodyPr>
          <a:lstStyle/>
          <a:p>
            <a:pPr marL="12700" marR="5080">
              <a:lnSpc>
                <a:spcPct val="157100"/>
              </a:lnSpc>
            </a:pPr>
            <a:r>
              <a:rPr lang="en-US" sz="2400" i="1" spc="-25" dirty="0">
                <a:latin typeface="Book Antiqua" panose="02040602050305030304" pitchFamily="18" charset="0"/>
                <a:cs typeface="Calibri"/>
              </a:rPr>
              <a:t>Lakshmanan</a:t>
            </a:r>
          </a:p>
          <a:p>
            <a:pPr marL="12700" marR="5080">
              <a:lnSpc>
                <a:spcPct val="157100"/>
              </a:lnSpc>
            </a:pPr>
            <a:r>
              <a:rPr lang="en-US" sz="2400" i="1" spc="-25" dirty="0">
                <a:latin typeface="Book Antiqua" panose="02040602050305030304" pitchFamily="18" charset="0"/>
                <a:cs typeface="Calibri"/>
              </a:rPr>
              <a:t>30</a:t>
            </a:r>
            <a:r>
              <a:rPr sz="2400" i="1" spc="-10" dirty="0">
                <a:latin typeface="Book Antiqua" panose="02040602050305030304" pitchFamily="18" charset="0"/>
                <a:cs typeface="Calibri"/>
              </a:rPr>
              <a:t>-</a:t>
            </a:r>
            <a:r>
              <a:rPr lang="en-US" sz="2400" i="1" spc="-10" dirty="0">
                <a:latin typeface="Book Antiqua" panose="02040602050305030304" pitchFamily="18" charset="0"/>
                <a:cs typeface="Calibri"/>
              </a:rPr>
              <a:t>OCT</a:t>
            </a:r>
            <a:r>
              <a:rPr sz="2400" i="1" spc="-10" dirty="0">
                <a:latin typeface="Book Antiqua" panose="02040602050305030304" pitchFamily="18" charset="0"/>
                <a:cs typeface="Calibri"/>
              </a:rPr>
              <a:t>-</a:t>
            </a:r>
            <a:r>
              <a:rPr sz="2400" i="1" spc="-20" dirty="0">
                <a:latin typeface="Book Antiqua" panose="02040602050305030304" pitchFamily="18" charset="0"/>
                <a:cs typeface="Calibri"/>
              </a:rPr>
              <a:t>2024</a:t>
            </a:r>
            <a:endParaRPr sz="2400" i="1" dirty="0">
              <a:latin typeface="Book Antiqua" panose="02040602050305030304" pitchFamily="18" charset="0"/>
              <a:cs typeface="Calibri"/>
            </a:endParaRPr>
          </a:p>
        </p:txBody>
      </p:sp>
      <p:sp>
        <p:nvSpPr>
          <p:cNvPr id="6" name="object 6"/>
          <p:cNvSpPr txBox="1">
            <a:spLocks noGrp="1"/>
          </p:cNvSpPr>
          <p:nvPr>
            <p:ph type="ftr" sz="quarter" idx="11"/>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2" name="TextBox 1">
            <a:extLst>
              <a:ext uri="{FF2B5EF4-FFF2-40B4-BE49-F238E27FC236}">
                <a16:creationId xmlns:a16="http://schemas.microsoft.com/office/drawing/2014/main" id="{0B2F4079-F33D-9591-D0D4-1D34853A3AFA}"/>
              </a:ext>
            </a:extLst>
          </p:cNvPr>
          <p:cNvSpPr txBox="1"/>
          <p:nvPr/>
        </p:nvSpPr>
        <p:spPr>
          <a:xfrm>
            <a:off x="882650" y="2679700"/>
            <a:ext cx="5791200" cy="2585323"/>
          </a:xfrm>
          <a:prstGeom prst="rect">
            <a:avLst/>
          </a:prstGeom>
          <a:noFill/>
        </p:spPr>
        <p:txBody>
          <a:bodyPr wrap="square" rtlCol="0">
            <a:spAutoFit/>
          </a:bodyPr>
          <a:lstStyle/>
          <a:p>
            <a:r>
              <a:rPr lang="en-US" sz="5400" dirty="0" err="1"/>
              <a:t>Starlink</a:t>
            </a:r>
            <a:r>
              <a:rPr lang="en-US" sz="5400" dirty="0"/>
              <a:t>: Bridging</a:t>
            </a:r>
          </a:p>
          <a:p>
            <a:r>
              <a:rPr lang="en-US" sz="5400" dirty="0"/>
              <a:t>the Digital Divide</a:t>
            </a:r>
          </a:p>
          <a:p>
            <a:r>
              <a:rPr lang="en-US" sz="5400" dirty="0"/>
              <a:t>from the Stars</a:t>
            </a:r>
            <a:endParaRPr lang="en-IN"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11" name="TextBox 10">
            <a:extLst>
              <a:ext uri="{FF2B5EF4-FFF2-40B4-BE49-F238E27FC236}">
                <a16:creationId xmlns:a16="http://schemas.microsoft.com/office/drawing/2014/main" id="{C6D33E7A-4FD0-3A6B-20D1-89D8E5135F9B}"/>
              </a:ext>
            </a:extLst>
          </p:cNvPr>
          <p:cNvSpPr txBox="1"/>
          <p:nvPr/>
        </p:nvSpPr>
        <p:spPr>
          <a:xfrm>
            <a:off x="3806903" y="5379329"/>
            <a:ext cx="3581400" cy="3139321"/>
          </a:xfrm>
          <a:prstGeom prst="rect">
            <a:avLst/>
          </a:prstGeom>
          <a:noFill/>
        </p:spPr>
        <p:txBody>
          <a:bodyPr wrap="square" rtlCol="0">
            <a:spAutoFit/>
          </a:bodyPr>
          <a:lstStyle/>
          <a:p>
            <a:r>
              <a:rPr lang="en-IN" b="1" dirty="0">
                <a:latin typeface="Bell MT" panose="02020503060305020303" pitchFamily="18" charset="0"/>
                <a:cs typeface="Aptos Serif" panose="02020604070405020304" pitchFamily="18" charset="0"/>
              </a:rPr>
              <a:t>What is </a:t>
            </a:r>
            <a:r>
              <a:rPr lang="en-IN" b="1" dirty="0" err="1">
                <a:latin typeface="Bell MT" panose="02020503060305020303" pitchFamily="18" charset="0"/>
                <a:cs typeface="Aptos Serif" panose="02020604070405020304" pitchFamily="18" charset="0"/>
              </a:rPr>
              <a:t>Starlink</a:t>
            </a:r>
            <a:r>
              <a:rPr lang="en-IN" b="1" dirty="0">
                <a:latin typeface="Bell MT" panose="02020503060305020303" pitchFamily="18" charset="0"/>
                <a:cs typeface="Aptos Serif" panose="02020604070405020304" pitchFamily="18" charset="0"/>
              </a:rPr>
              <a:t>?</a:t>
            </a:r>
          </a:p>
          <a:p>
            <a:endParaRPr lang="en-US" b="1" dirty="0">
              <a:latin typeface="Bell MT" panose="02020503060305020303" pitchFamily="18" charset="0"/>
              <a:cs typeface="Aptos Serif" panose="02020604070405020304" pitchFamily="18" charset="0"/>
            </a:endParaRPr>
          </a:p>
          <a:p>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is a satellite internet service that utilizes a constellation of low Earth orbit satellites. This innovative network aims to provide affordable and high-speed internet access to users around the globe, especially in remote and rural locations where traditional broadband is.</a:t>
            </a:r>
          </a:p>
        </p:txBody>
      </p:sp>
      <p:sp>
        <p:nvSpPr>
          <p:cNvPr id="2" name="TextBox 1">
            <a:extLst>
              <a:ext uri="{FF2B5EF4-FFF2-40B4-BE49-F238E27FC236}">
                <a16:creationId xmlns:a16="http://schemas.microsoft.com/office/drawing/2014/main" id="{968DE059-B298-D48A-E7C8-D03BCE9FBB01}"/>
              </a:ext>
            </a:extLst>
          </p:cNvPr>
          <p:cNvSpPr txBox="1"/>
          <p:nvPr/>
        </p:nvSpPr>
        <p:spPr>
          <a:xfrm>
            <a:off x="425450" y="1309890"/>
            <a:ext cx="3581400" cy="3139321"/>
          </a:xfrm>
          <a:prstGeom prst="rect">
            <a:avLst/>
          </a:prstGeom>
          <a:noFill/>
        </p:spPr>
        <p:txBody>
          <a:bodyPr wrap="square" rtlCol="0">
            <a:spAutoFit/>
          </a:bodyPr>
          <a:lstStyle/>
          <a:p>
            <a:r>
              <a:rPr lang="en-IN" dirty="0"/>
              <a:t>Introduction to </a:t>
            </a:r>
            <a:r>
              <a:rPr lang="en-IN" dirty="0" err="1"/>
              <a:t>Starlink</a:t>
            </a:r>
            <a:r>
              <a:rPr lang="en-IN" dirty="0"/>
              <a:t>:</a:t>
            </a:r>
          </a:p>
          <a:p>
            <a:pPr algn="just"/>
            <a:r>
              <a:rPr lang="en-US" dirty="0">
                <a:latin typeface="Bell MT" panose="02020503060305020303" pitchFamily="18" charset="0"/>
                <a:cs typeface="Aptos Serif" panose="02020604070405020304" pitchFamily="18" charset="0"/>
              </a:rPr>
              <a:t>Star link is a revolutionary satellite internet on stellation by SpaceX aimed at providing high-speed internet globally. This presentation explores how </a:t>
            </a:r>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is addressing the digital divide and fostering connectivity in underserved areas. Join us on this journey from the stars to</a:t>
            </a:r>
          </a:p>
          <a:p>
            <a:pPr algn="just"/>
            <a:r>
              <a:rPr lang="en-US" dirty="0">
                <a:latin typeface="Bell MT" panose="02020503060305020303" pitchFamily="18" charset="0"/>
                <a:cs typeface="Aptos Serif" panose="02020604070405020304" pitchFamily="18" charset="0"/>
              </a:rPr>
              <a:t>your screens!</a:t>
            </a:r>
            <a:endParaRPr lang="en-IN" dirty="0">
              <a:latin typeface="Bell MT" panose="02020503060305020303" pitchFamily="18" charset="0"/>
              <a:cs typeface="Aptos Serif" panose="02020604070405020304" pitchFamily="18" charset="0"/>
            </a:endParaRPr>
          </a:p>
        </p:txBody>
      </p:sp>
      <p:pic>
        <p:nvPicPr>
          <p:cNvPr id="5" name="Picture 4">
            <a:extLst>
              <a:ext uri="{FF2B5EF4-FFF2-40B4-BE49-F238E27FC236}">
                <a16:creationId xmlns:a16="http://schemas.microsoft.com/office/drawing/2014/main" id="{BFFE40B0-7955-470C-A0D8-62EB9F24C011}"/>
              </a:ext>
            </a:extLst>
          </p:cNvPr>
          <p:cNvPicPr>
            <a:picLocks noChangeAspect="1"/>
          </p:cNvPicPr>
          <p:nvPr/>
        </p:nvPicPr>
        <p:blipFill>
          <a:blip r:embed="rId2"/>
          <a:stretch>
            <a:fillRect/>
          </a:stretch>
        </p:blipFill>
        <p:spPr>
          <a:xfrm>
            <a:off x="4024337" y="1184886"/>
            <a:ext cx="3381453" cy="3539540"/>
          </a:xfrm>
          <a:prstGeom prst="rect">
            <a:avLst/>
          </a:prstGeom>
        </p:spPr>
      </p:pic>
      <p:pic>
        <p:nvPicPr>
          <p:cNvPr id="14" name="Picture 13">
            <a:extLst>
              <a:ext uri="{FF2B5EF4-FFF2-40B4-BE49-F238E27FC236}">
                <a16:creationId xmlns:a16="http://schemas.microsoft.com/office/drawing/2014/main" id="{2973066B-ED3C-5477-48D5-6FF7C246265E}"/>
              </a:ext>
            </a:extLst>
          </p:cNvPr>
          <p:cNvPicPr>
            <a:picLocks noChangeAspect="1"/>
          </p:cNvPicPr>
          <p:nvPr/>
        </p:nvPicPr>
        <p:blipFill>
          <a:blip r:embed="rId3"/>
          <a:stretch>
            <a:fillRect/>
          </a:stretch>
        </p:blipFill>
        <p:spPr>
          <a:xfrm>
            <a:off x="168197" y="5379329"/>
            <a:ext cx="3549650" cy="3476721"/>
          </a:xfrm>
          <a:prstGeom prst="rect">
            <a:avLst/>
          </a:prstGeom>
        </p:spPr>
      </p:pic>
    </p:spTree>
    <p:extLst>
      <p:ext uri="{BB962C8B-B14F-4D97-AF65-F5344CB8AC3E}">
        <p14:creationId xmlns:p14="http://schemas.microsoft.com/office/powerpoint/2010/main" val="56772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4" name="TextBox 3">
            <a:extLst>
              <a:ext uri="{FF2B5EF4-FFF2-40B4-BE49-F238E27FC236}">
                <a16:creationId xmlns:a16="http://schemas.microsoft.com/office/drawing/2014/main" id="{82C3A4CC-FC3F-D49D-8023-0DCAF4F0087A}"/>
              </a:ext>
            </a:extLst>
          </p:cNvPr>
          <p:cNvSpPr txBox="1"/>
          <p:nvPr/>
        </p:nvSpPr>
        <p:spPr>
          <a:xfrm>
            <a:off x="3564696" y="5426649"/>
            <a:ext cx="3962399" cy="2831544"/>
          </a:xfrm>
          <a:prstGeom prst="rect">
            <a:avLst/>
          </a:prstGeom>
          <a:noFill/>
        </p:spPr>
        <p:txBody>
          <a:bodyPr wrap="square" rtlCol="0">
            <a:spAutoFit/>
          </a:bodyPr>
          <a:lstStyle/>
          <a:p>
            <a:r>
              <a:rPr lang="en-US" sz="2000" b="1" dirty="0">
                <a:latin typeface="Bell MT" panose="02020503060305020303" pitchFamily="18" charset="0"/>
                <a:cs typeface="Aptos Serif" panose="02020604070405020304" pitchFamily="18" charset="0"/>
              </a:rPr>
              <a:t>Global Coverage:</a:t>
            </a:r>
          </a:p>
          <a:p>
            <a:pPr algn="just"/>
            <a:endParaRPr lang="en-US" sz="1400" dirty="0"/>
          </a:p>
          <a:p>
            <a:pPr algn="just"/>
            <a:r>
              <a:rPr lang="en-US" dirty="0" err="1">
                <a:latin typeface="Bell MT" panose="02020503060305020303" pitchFamily="18" charset="0"/>
                <a:cs typeface="Aptos Serif" panose="02020604070405020304" pitchFamily="18" charset="0"/>
              </a:rPr>
              <a:t>Starlink's</a:t>
            </a:r>
            <a:r>
              <a:rPr lang="en-US" dirty="0">
                <a:latin typeface="Bell MT" panose="02020503060305020303" pitchFamily="18" charset="0"/>
                <a:cs typeface="Aptos Serif" panose="02020604070405020304" pitchFamily="18" charset="0"/>
              </a:rPr>
              <a:t> unique satellite network allow for global coverage, even in the most remote locations. With thousands of satellites in orbit, it can provide broadband internet access to users in areas previously deemed unreachable, thus expanding the digital</a:t>
            </a:r>
          </a:p>
          <a:p>
            <a:pPr algn="just"/>
            <a:r>
              <a:rPr lang="en-US" dirty="0">
                <a:latin typeface="Bell MT" panose="02020503060305020303" pitchFamily="18" charset="0"/>
                <a:cs typeface="Aptos Serif" panose="02020604070405020304" pitchFamily="18" charset="0"/>
              </a:rPr>
              <a:t>landscape.</a:t>
            </a:r>
            <a:endParaRPr lang="en-IN" dirty="0">
              <a:latin typeface="Bell MT" panose="02020503060305020303" pitchFamily="18" charset="0"/>
              <a:cs typeface="Aptos Serif" panose="02020604070405020304" pitchFamily="18" charset="0"/>
            </a:endParaRPr>
          </a:p>
        </p:txBody>
      </p:sp>
      <p:sp>
        <p:nvSpPr>
          <p:cNvPr id="6" name="TextBox 5">
            <a:extLst>
              <a:ext uri="{FF2B5EF4-FFF2-40B4-BE49-F238E27FC236}">
                <a16:creationId xmlns:a16="http://schemas.microsoft.com/office/drawing/2014/main" id="{571CFE1A-BF4A-5DF1-A28C-2A98707AE5A9}"/>
              </a:ext>
            </a:extLst>
          </p:cNvPr>
          <p:cNvSpPr txBox="1"/>
          <p:nvPr/>
        </p:nvSpPr>
        <p:spPr>
          <a:xfrm>
            <a:off x="155575" y="1239077"/>
            <a:ext cx="3962398" cy="3170099"/>
          </a:xfrm>
          <a:prstGeom prst="rect">
            <a:avLst/>
          </a:prstGeom>
          <a:noFill/>
        </p:spPr>
        <p:txBody>
          <a:bodyPr wrap="square" rtlCol="0">
            <a:spAutoFit/>
          </a:bodyPr>
          <a:lstStyle/>
          <a:p>
            <a:r>
              <a:rPr lang="en-IN" sz="2000" b="1" dirty="0">
                <a:latin typeface="Bell MT" panose="02020503060305020303" pitchFamily="18" charset="0"/>
                <a:cs typeface="Aptos Serif" panose="02020604070405020304" pitchFamily="18" charset="0"/>
              </a:rPr>
              <a:t>The Digital Divide:</a:t>
            </a:r>
          </a:p>
          <a:p>
            <a:pPr algn="just"/>
            <a:endParaRPr lang="en-US" b="1" dirty="0">
              <a:latin typeface="Bell MT" panose="02020503060305020303" pitchFamily="18" charset="0"/>
              <a:cs typeface="Aptos Serif" panose="02020604070405020304" pitchFamily="18" charset="0"/>
            </a:endParaRPr>
          </a:p>
          <a:p>
            <a:pPr algn="just"/>
            <a:r>
              <a:rPr lang="en-US" dirty="0">
                <a:latin typeface="Bell MT" panose="02020503060305020303" pitchFamily="18" charset="0"/>
                <a:cs typeface="Aptos Serif" panose="02020604070405020304" pitchFamily="18" charset="0"/>
              </a:rPr>
              <a:t>The digital divide refers to the gap between those who have easy access to the internet and those who do not. This disparity affects education, healthcare, and economic opportunities, particularly in rural and developing regions. </a:t>
            </a:r>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aims to close this gap by bringing internet access to everyone</a:t>
            </a:r>
          </a:p>
          <a:p>
            <a:endParaRPr lang="en-IN" dirty="0"/>
          </a:p>
        </p:txBody>
      </p:sp>
      <p:pic>
        <p:nvPicPr>
          <p:cNvPr id="15" name="Picture 14">
            <a:extLst>
              <a:ext uri="{FF2B5EF4-FFF2-40B4-BE49-F238E27FC236}">
                <a16:creationId xmlns:a16="http://schemas.microsoft.com/office/drawing/2014/main" id="{2997CBCA-9B60-2F2B-8779-8D20B4F79BC0}"/>
              </a:ext>
            </a:extLst>
          </p:cNvPr>
          <p:cNvPicPr>
            <a:picLocks noChangeAspect="1"/>
          </p:cNvPicPr>
          <p:nvPr/>
        </p:nvPicPr>
        <p:blipFill>
          <a:blip r:embed="rId2"/>
          <a:stretch>
            <a:fillRect/>
          </a:stretch>
        </p:blipFill>
        <p:spPr>
          <a:xfrm>
            <a:off x="4157559" y="1132509"/>
            <a:ext cx="3398941" cy="3539540"/>
          </a:xfrm>
          <a:prstGeom prst="rect">
            <a:avLst/>
          </a:prstGeom>
        </p:spPr>
      </p:pic>
      <p:pic>
        <p:nvPicPr>
          <p:cNvPr id="8" name="Picture 7">
            <a:extLst>
              <a:ext uri="{FF2B5EF4-FFF2-40B4-BE49-F238E27FC236}">
                <a16:creationId xmlns:a16="http://schemas.microsoft.com/office/drawing/2014/main" id="{E00D9B94-F9CA-F7F9-FA44-35213879C6FB}"/>
              </a:ext>
            </a:extLst>
          </p:cNvPr>
          <p:cNvPicPr>
            <a:picLocks noChangeAspect="1"/>
          </p:cNvPicPr>
          <p:nvPr/>
        </p:nvPicPr>
        <p:blipFill>
          <a:blip r:embed="rId3"/>
          <a:stretch>
            <a:fillRect/>
          </a:stretch>
        </p:blipFill>
        <p:spPr>
          <a:xfrm>
            <a:off x="126169" y="5004814"/>
            <a:ext cx="3438527" cy="3539540"/>
          </a:xfrm>
          <a:prstGeom prst="rect">
            <a:avLst/>
          </a:prstGeom>
        </p:spPr>
      </p:pic>
    </p:spTree>
    <p:extLst>
      <p:ext uri="{BB962C8B-B14F-4D97-AF65-F5344CB8AC3E}">
        <p14:creationId xmlns:p14="http://schemas.microsoft.com/office/powerpoint/2010/main" val="277098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6" name="TextBox 5">
            <a:extLst>
              <a:ext uri="{FF2B5EF4-FFF2-40B4-BE49-F238E27FC236}">
                <a16:creationId xmlns:a16="http://schemas.microsoft.com/office/drawing/2014/main" id="{88BFBBCD-F336-C39D-291D-71CC542B177E}"/>
              </a:ext>
            </a:extLst>
          </p:cNvPr>
          <p:cNvSpPr txBox="1"/>
          <p:nvPr/>
        </p:nvSpPr>
        <p:spPr>
          <a:xfrm>
            <a:off x="3803478" y="5346700"/>
            <a:ext cx="3611563" cy="3693319"/>
          </a:xfrm>
          <a:prstGeom prst="rect">
            <a:avLst/>
          </a:prstGeom>
          <a:noFill/>
        </p:spPr>
        <p:txBody>
          <a:bodyPr wrap="square" rtlCol="0">
            <a:spAutoFit/>
          </a:bodyPr>
          <a:lstStyle/>
          <a:p>
            <a:r>
              <a:rPr lang="en-IN" sz="2000" b="1" dirty="0">
                <a:latin typeface="Bell MT" panose="02020503060305020303" pitchFamily="18" charset="0"/>
                <a:cs typeface="Aptos Serif" panose="02020604070405020304" pitchFamily="18" charset="0"/>
              </a:rPr>
              <a:t>Economic Opportunities:</a:t>
            </a:r>
          </a:p>
          <a:p>
            <a:pPr algn="just"/>
            <a:r>
              <a:rPr lang="en-US" dirty="0"/>
              <a:t> </a:t>
            </a:r>
            <a:endParaRPr lang="en-US" sz="1600" dirty="0">
              <a:latin typeface="Bell MT" panose="02020503060305020303" pitchFamily="18" charset="0"/>
              <a:cs typeface="Aptos Serif" panose="02020604070405020304" pitchFamily="18" charset="0"/>
            </a:endParaRPr>
          </a:p>
          <a:p>
            <a:pPr algn="just"/>
            <a:r>
              <a:rPr lang="en-US" dirty="0" err="1">
                <a:latin typeface="Bell MT" panose="02020503060305020303" pitchFamily="18" charset="0"/>
                <a:cs typeface="Aptos Serif" panose="02020604070405020304" pitchFamily="18" charset="0"/>
              </a:rPr>
              <a:t>Starlink's</a:t>
            </a:r>
            <a:r>
              <a:rPr lang="en-US" dirty="0">
                <a:latin typeface="Bell MT" panose="02020503060305020303" pitchFamily="18" charset="0"/>
                <a:cs typeface="Aptos Serif" panose="02020604070405020304" pitchFamily="18" charset="0"/>
              </a:rPr>
              <a:t> services can stimulate economic growth by enabling businesses in underserved areas to thrive. With reliable internet, entrepreneurs can reach global markets, access new technologies, and improve their overall productivity, thus</a:t>
            </a:r>
          </a:p>
          <a:p>
            <a:pPr algn="just"/>
            <a:r>
              <a:rPr lang="en-US" dirty="0">
                <a:latin typeface="Bell MT" panose="02020503060305020303" pitchFamily="18" charset="0"/>
                <a:cs typeface="Aptos Serif" panose="02020604070405020304" pitchFamily="18" charset="0"/>
              </a:rPr>
              <a:t>transforming local economies and creating jobs.</a:t>
            </a:r>
          </a:p>
          <a:p>
            <a:endParaRPr lang="en-IN" dirty="0"/>
          </a:p>
        </p:txBody>
      </p:sp>
      <p:sp>
        <p:nvSpPr>
          <p:cNvPr id="7" name="TextBox 6">
            <a:extLst>
              <a:ext uri="{FF2B5EF4-FFF2-40B4-BE49-F238E27FC236}">
                <a16:creationId xmlns:a16="http://schemas.microsoft.com/office/drawing/2014/main" id="{66F6B25B-A776-74D6-15EA-45FBC9D18DD8}"/>
              </a:ext>
            </a:extLst>
          </p:cNvPr>
          <p:cNvSpPr txBox="1"/>
          <p:nvPr/>
        </p:nvSpPr>
        <p:spPr>
          <a:xfrm>
            <a:off x="166687" y="1151275"/>
            <a:ext cx="3949700" cy="2831544"/>
          </a:xfrm>
          <a:prstGeom prst="rect">
            <a:avLst/>
          </a:prstGeom>
          <a:noFill/>
        </p:spPr>
        <p:txBody>
          <a:bodyPr wrap="square" rtlCol="0">
            <a:spAutoFit/>
          </a:bodyPr>
          <a:lstStyle/>
          <a:p>
            <a:r>
              <a:rPr lang="en-IN" sz="2000" b="1" dirty="0">
                <a:latin typeface="Bell MT" panose="02020503060305020303" pitchFamily="18" charset="0"/>
                <a:cs typeface="Aptos Serif" panose="02020604070405020304" pitchFamily="18" charset="0"/>
              </a:rPr>
              <a:t>Impact on Education:</a:t>
            </a:r>
          </a:p>
          <a:p>
            <a:endParaRPr lang="en-IN" sz="1400" dirty="0"/>
          </a:p>
          <a:p>
            <a:pPr algn="just"/>
            <a:r>
              <a:rPr lang="en-US" dirty="0">
                <a:latin typeface="Bell MT" panose="02020503060305020303" pitchFamily="18" charset="0"/>
                <a:cs typeface="Aptos Serif" panose="02020604070405020304" pitchFamily="18" charset="0"/>
              </a:rPr>
              <a:t>Access to reliable internet is crucial for modern education. </a:t>
            </a:r>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enables students in remote areas to access online resources, participate in virtual classrooms, and connect with educators globally. This fosters equal opportunities for learning and growth, regardless of geographical barriers</a:t>
            </a:r>
            <a:endParaRPr lang="en-IN" dirty="0">
              <a:latin typeface="Bell MT" panose="02020503060305020303" pitchFamily="18" charset="0"/>
              <a:cs typeface="Aptos Serif" panose="02020604070405020304" pitchFamily="18" charset="0"/>
            </a:endParaRPr>
          </a:p>
        </p:txBody>
      </p:sp>
      <p:pic>
        <p:nvPicPr>
          <p:cNvPr id="14" name="Picture 13">
            <a:extLst>
              <a:ext uri="{FF2B5EF4-FFF2-40B4-BE49-F238E27FC236}">
                <a16:creationId xmlns:a16="http://schemas.microsoft.com/office/drawing/2014/main" id="{15810D54-F0F5-22CF-97BA-F3CED4325526}"/>
              </a:ext>
            </a:extLst>
          </p:cNvPr>
          <p:cNvPicPr>
            <a:picLocks noChangeAspect="1"/>
          </p:cNvPicPr>
          <p:nvPr/>
        </p:nvPicPr>
        <p:blipFill>
          <a:blip r:embed="rId2"/>
          <a:stretch>
            <a:fillRect/>
          </a:stretch>
        </p:blipFill>
        <p:spPr>
          <a:xfrm>
            <a:off x="4116387" y="1015481"/>
            <a:ext cx="3369536" cy="3721527"/>
          </a:xfrm>
          <a:prstGeom prst="rect">
            <a:avLst/>
          </a:prstGeom>
        </p:spPr>
      </p:pic>
      <p:pic>
        <p:nvPicPr>
          <p:cNvPr id="4" name="Picture 3">
            <a:extLst>
              <a:ext uri="{FF2B5EF4-FFF2-40B4-BE49-F238E27FC236}">
                <a16:creationId xmlns:a16="http://schemas.microsoft.com/office/drawing/2014/main" id="{0D99A1E3-0257-2370-191C-D561A52862CB}"/>
              </a:ext>
            </a:extLst>
          </p:cNvPr>
          <p:cNvPicPr>
            <a:picLocks noChangeAspect="1"/>
          </p:cNvPicPr>
          <p:nvPr/>
        </p:nvPicPr>
        <p:blipFill>
          <a:blip r:embed="rId3"/>
          <a:stretch>
            <a:fillRect/>
          </a:stretch>
        </p:blipFill>
        <p:spPr>
          <a:xfrm>
            <a:off x="192380" y="5228719"/>
            <a:ext cx="3369536" cy="3786486"/>
          </a:xfrm>
          <a:prstGeom prst="rect">
            <a:avLst/>
          </a:prstGeom>
        </p:spPr>
      </p:pic>
    </p:spTree>
    <p:extLst>
      <p:ext uri="{BB962C8B-B14F-4D97-AF65-F5344CB8AC3E}">
        <p14:creationId xmlns:p14="http://schemas.microsoft.com/office/powerpoint/2010/main" val="106542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3" name="TextBox 2">
            <a:extLst>
              <a:ext uri="{FF2B5EF4-FFF2-40B4-BE49-F238E27FC236}">
                <a16:creationId xmlns:a16="http://schemas.microsoft.com/office/drawing/2014/main" id="{77D89C5E-2DBE-A8A0-8B4D-40DA2FF54681}"/>
              </a:ext>
            </a:extLst>
          </p:cNvPr>
          <p:cNvSpPr txBox="1"/>
          <p:nvPr/>
        </p:nvSpPr>
        <p:spPr>
          <a:xfrm>
            <a:off x="265809" y="5001013"/>
            <a:ext cx="3733801" cy="3170099"/>
          </a:xfrm>
          <a:prstGeom prst="rect">
            <a:avLst/>
          </a:prstGeom>
          <a:noFill/>
        </p:spPr>
        <p:txBody>
          <a:bodyPr wrap="square" rtlCol="0">
            <a:spAutoFit/>
          </a:bodyPr>
          <a:lstStyle/>
          <a:p>
            <a:r>
              <a:rPr lang="en-IN" sz="2000" b="1" dirty="0">
                <a:latin typeface="Bell MT" panose="02020503060305020303" pitchFamily="18" charset="0"/>
                <a:cs typeface="Aptos Serif" panose="02020604070405020304" pitchFamily="18" charset="0"/>
              </a:rPr>
              <a:t>Conclusion: A Bright Future:</a:t>
            </a:r>
          </a:p>
          <a:p>
            <a:pPr algn="just"/>
            <a:endParaRPr lang="en-US" b="1" dirty="0">
              <a:latin typeface="Bell MT" panose="02020503060305020303" pitchFamily="18" charset="0"/>
              <a:cs typeface="Aptos Serif" panose="02020604070405020304" pitchFamily="18" charset="0"/>
            </a:endParaRPr>
          </a:p>
          <a:p>
            <a:pPr algn="just"/>
            <a:r>
              <a:rPr lang="en-US" dirty="0">
                <a:latin typeface="Bell MT" panose="02020503060305020303" pitchFamily="18" charset="0"/>
                <a:cs typeface="Aptos Serif" panose="02020604070405020304" pitchFamily="18" charset="0"/>
              </a:rPr>
              <a:t>Conclusion: A Bright Future </a:t>
            </a:r>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is not just about internet access; it's about empowering individuals and communities. By bridging the digital divide, it paves the way for a more connected and inclusive world. Together, we can harness technology to create opportunities</a:t>
            </a:r>
          </a:p>
          <a:p>
            <a:pPr algn="just"/>
            <a:r>
              <a:rPr lang="en-US" dirty="0">
                <a:latin typeface="Bell MT" panose="02020503060305020303" pitchFamily="18" charset="0"/>
                <a:cs typeface="Aptos Serif" panose="02020604070405020304" pitchFamily="18" charset="0"/>
              </a:rPr>
              <a:t>for everyone, regardless of location</a:t>
            </a:r>
            <a:endParaRPr lang="en-IN" dirty="0">
              <a:latin typeface="Bell MT" panose="02020503060305020303" pitchFamily="18" charset="0"/>
              <a:cs typeface="Aptos Serif" panose="02020604070405020304" pitchFamily="18" charset="0"/>
            </a:endParaRPr>
          </a:p>
        </p:txBody>
      </p:sp>
      <p:sp>
        <p:nvSpPr>
          <p:cNvPr id="8" name="TextBox 7">
            <a:extLst>
              <a:ext uri="{FF2B5EF4-FFF2-40B4-BE49-F238E27FC236}">
                <a16:creationId xmlns:a16="http://schemas.microsoft.com/office/drawing/2014/main" id="{EA11D833-14AB-9D97-181E-E737BC53157D}"/>
              </a:ext>
            </a:extLst>
          </p:cNvPr>
          <p:cNvSpPr txBox="1"/>
          <p:nvPr/>
        </p:nvSpPr>
        <p:spPr>
          <a:xfrm>
            <a:off x="3676015" y="784022"/>
            <a:ext cx="3848735" cy="3170099"/>
          </a:xfrm>
          <a:prstGeom prst="rect">
            <a:avLst/>
          </a:prstGeom>
          <a:noFill/>
        </p:spPr>
        <p:txBody>
          <a:bodyPr wrap="square" rtlCol="0">
            <a:spAutoFit/>
          </a:bodyPr>
          <a:lstStyle/>
          <a:p>
            <a:endParaRPr lang="en-US" dirty="0"/>
          </a:p>
          <a:p>
            <a:r>
              <a:rPr lang="en-IN" sz="2000" b="1" dirty="0">
                <a:latin typeface="Bell MT" panose="02020503060305020303" pitchFamily="18" charset="0"/>
                <a:cs typeface="Aptos Serif" panose="02020604070405020304" pitchFamily="18" charset="0"/>
              </a:rPr>
              <a:t>Challenges Ahead:</a:t>
            </a:r>
          </a:p>
          <a:p>
            <a:pPr algn="just"/>
            <a:r>
              <a:rPr lang="en-US" dirty="0">
                <a:latin typeface="Bell MT" panose="02020503060305020303" pitchFamily="18" charset="0"/>
                <a:cs typeface="Aptos Serif" panose="02020604070405020304" pitchFamily="18" charset="0"/>
              </a:rPr>
              <a:t>While </a:t>
            </a:r>
            <a:r>
              <a:rPr lang="en-US" dirty="0" err="1">
                <a:latin typeface="Bell MT" panose="02020503060305020303" pitchFamily="18" charset="0"/>
                <a:cs typeface="Aptos Serif" panose="02020604070405020304" pitchFamily="18" charset="0"/>
              </a:rPr>
              <a:t>Starlink</a:t>
            </a:r>
            <a:r>
              <a:rPr lang="en-US" dirty="0">
                <a:latin typeface="Bell MT" panose="02020503060305020303" pitchFamily="18" charset="0"/>
                <a:cs typeface="Aptos Serif" panose="02020604070405020304" pitchFamily="18" charset="0"/>
              </a:rPr>
              <a:t> offers immense potential, it faces challenges such as regulatory hurdles, space debris, and the need for sustainable practices. Addressing these issues is crucial for ensuring the long-term success of this innovative satellite internet service and its mission to connect the world.</a:t>
            </a:r>
          </a:p>
          <a:p>
            <a:endParaRPr lang="en-IN" dirty="0"/>
          </a:p>
        </p:txBody>
      </p:sp>
      <p:pic>
        <p:nvPicPr>
          <p:cNvPr id="2" name="Picture 1">
            <a:extLst>
              <a:ext uri="{FF2B5EF4-FFF2-40B4-BE49-F238E27FC236}">
                <a16:creationId xmlns:a16="http://schemas.microsoft.com/office/drawing/2014/main" id="{64CE5F3A-1660-11A8-76F0-12309FD61293}"/>
              </a:ext>
            </a:extLst>
          </p:cNvPr>
          <p:cNvPicPr>
            <a:picLocks noChangeAspect="1"/>
          </p:cNvPicPr>
          <p:nvPr/>
        </p:nvPicPr>
        <p:blipFill>
          <a:blip r:embed="rId3"/>
          <a:stretch>
            <a:fillRect/>
          </a:stretch>
        </p:blipFill>
        <p:spPr>
          <a:xfrm>
            <a:off x="61662" y="784022"/>
            <a:ext cx="3527866" cy="3786486"/>
          </a:xfrm>
          <a:prstGeom prst="rect">
            <a:avLst/>
          </a:prstGeom>
        </p:spPr>
      </p:pic>
      <p:pic>
        <p:nvPicPr>
          <p:cNvPr id="7" name="Picture 6">
            <a:extLst>
              <a:ext uri="{FF2B5EF4-FFF2-40B4-BE49-F238E27FC236}">
                <a16:creationId xmlns:a16="http://schemas.microsoft.com/office/drawing/2014/main" id="{9AB88686-3A5E-B945-E091-053130B0CFBF}"/>
              </a:ext>
            </a:extLst>
          </p:cNvPr>
          <p:cNvPicPr>
            <a:picLocks noChangeAspect="1"/>
          </p:cNvPicPr>
          <p:nvPr/>
        </p:nvPicPr>
        <p:blipFill>
          <a:blip r:embed="rId4"/>
          <a:stretch>
            <a:fillRect/>
          </a:stretch>
        </p:blipFill>
        <p:spPr>
          <a:xfrm>
            <a:off x="3979672" y="4870458"/>
            <a:ext cx="3311019" cy="3786486"/>
          </a:xfrm>
          <a:prstGeom prst="rect">
            <a:avLst/>
          </a:prstGeom>
        </p:spPr>
      </p:pic>
    </p:spTree>
    <p:extLst>
      <p:ext uri="{BB962C8B-B14F-4D97-AF65-F5344CB8AC3E}">
        <p14:creationId xmlns:p14="http://schemas.microsoft.com/office/powerpoint/2010/main" val="14784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4AD05-A308-6F55-F14C-176A1F6F7A53}"/>
              </a:ext>
            </a:extLst>
          </p:cNvPr>
          <p:cNvPicPr>
            <a:picLocks noChangeAspect="1"/>
          </p:cNvPicPr>
          <p:nvPr/>
        </p:nvPicPr>
        <p:blipFill>
          <a:blip r:embed="rId2"/>
          <a:stretch>
            <a:fillRect/>
          </a:stretch>
        </p:blipFill>
        <p:spPr>
          <a:xfrm>
            <a:off x="0" y="1841500"/>
            <a:ext cx="7556500" cy="8851900"/>
          </a:xfrm>
          <a:prstGeom prst="rect">
            <a:avLst/>
          </a:prstGeom>
        </p:spPr>
      </p:pic>
    </p:spTree>
    <p:extLst>
      <p:ext uri="{BB962C8B-B14F-4D97-AF65-F5344CB8AC3E}">
        <p14:creationId xmlns:p14="http://schemas.microsoft.com/office/powerpoint/2010/main" val="278989593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253</TotalTime>
  <Words>447</Words>
  <Application>Microsoft Office PowerPoint</Application>
  <PresentationFormat>Custom</PresentationFormat>
  <Paragraphs>38</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Bell MT</vt:lpstr>
      <vt:lpstr>Book Antiqua</vt:lpstr>
      <vt:lpstr>Calibri</vt:lpstr>
      <vt:lpstr>Century Gothic</vt:lpstr>
      <vt:lpstr>Vapor Trail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Vijayalakshmi</dc:creator>
  <cp:lastModifiedBy>Lakshmanan M</cp:lastModifiedBy>
  <cp:revision>39</cp:revision>
  <dcterms:created xsi:type="dcterms:W3CDTF">2024-10-09T04:35:56Z</dcterms:created>
  <dcterms:modified xsi:type="dcterms:W3CDTF">2024-10-30T05:31:05Z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2024-09-18T00:00:00Z</vt:filetime>
  </property>
  <property fmtid="{D5CDD505-2E9C-101B-9397-08002B2CF9AE}" pid="3" name="Creator">
    <vt:lpwstr>Microsoft® Word 2019</vt:lpwstr>
  </property>
  <property fmtid="{D5CDD505-2E9C-101B-9397-08002B2CF9AE}" pid="4" name="LastSaved">
    <vt:filetime>2024-10-09T00:00:00Z</vt:filetime>
  </property>
  <property fmtid="{D5CDD505-2E9C-101B-9397-08002B2CF9AE}" pid="5" name="Producer">
    <vt:lpwstr>Microsoft® Word 2019</vt:lpwstr>
  </property>
</Properties>
</file>